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 id="278" r:id="rId4"/>
    <p:sldId id="279" r:id="rId5"/>
    <p:sldId id="28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9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31"/>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257168"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4"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DD29B39-1CE2-4C1F-866A-59E5654FB7C2}"/>
              </a:ext>
            </a:extLst>
          </p:cNvPr>
          <p:cNvSpPr>
            <a:spLocks noGrp="1"/>
          </p:cNvSpPr>
          <p:nvPr>
            <p:ph type="dt" sz="half" idx="10"/>
          </p:nvPr>
        </p:nvSpPr>
        <p:spPr/>
        <p:txBody>
          <a:bodyPr/>
          <a:lstStyle>
            <a:lvl1pPr>
              <a:defRPr/>
            </a:lvl1pPr>
          </a:lstStyle>
          <a:p>
            <a:pPr>
              <a:defRPr/>
            </a:pPr>
            <a:fld id="{B4B114DE-3F60-44DD-9423-DEFC04250351}" type="datetimeFigureOut">
              <a:rPr lang="it-IT"/>
              <a:pPr>
                <a:defRPr/>
              </a:pPr>
              <a:t>24/10/2020</a:t>
            </a:fld>
            <a:endParaRPr lang="it-IT"/>
          </a:p>
        </p:txBody>
      </p:sp>
      <p:sp>
        <p:nvSpPr>
          <p:cNvPr id="5" name="Segnaposto piè di pagina 4">
            <a:extLst>
              <a:ext uri="{FF2B5EF4-FFF2-40B4-BE49-F238E27FC236}">
                <a16:creationId xmlns:a16="http://schemas.microsoft.com/office/drawing/2014/main" id="{DFC82267-D490-4013-BE6C-C35095E3BC1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85AF939F-A0A9-4F13-9BF0-06A44DF78025}"/>
              </a:ext>
            </a:extLst>
          </p:cNvPr>
          <p:cNvSpPr>
            <a:spLocks noGrp="1"/>
          </p:cNvSpPr>
          <p:nvPr>
            <p:ph type="sldNum" sz="quarter" idx="12"/>
          </p:nvPr>
        </p:nvSpPr>
        <p:spPr/>
        <p:txBody>
          <a:bodyPr/>
          <a:lstStyle>
            <a:lvl1pPr>
              <a:defRPr/>
            </a:lvl1pPr>
          </a:lstStyle>
          <a:p>
            <a:pPr>
              <a:defRPr/>
            </a:pPr>
            <a:fld id="{A7605D9D-7BDB-44F6-8FDF-584E217B4055}" type="slidenum">
              <a:rPr lang="it-IT" altLang="it-IT"/>
              <a:pPr>
                <a:defRPr/>
              </a:pPr>
              <a:t>‹N›</a:t>
            </a:fld>
            <a:endParaRPr lang="it-IT" altLang="it-IT"/>
          </a:p>
        </p:txBody>
      </p:sp>
    </p:spTree>
    <p:extLst>
      <p:ext uri="{BB962C8B-B14F-4D97-AF65-F5344CB8AC3E}">
        <p14:creationId xmlns:p14="http://schemas.microsoft.com/office/powerpoint/2010/main" val="282136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886A82-3D77-4304-A15D-1CD2CE164858}"/>
              </a:ext>
            </a:extLst>
          </p:cNvPr>
          <p:cNvSpPr>
            <a:spLocks noGrp="1"/>
          </p:cNvSpPr>
          <p:nvPr>
            <p:ph type="dt" sz="half" idx="10"/>
          </p:nvPr>
        </p:nvSpPr>
        <p:spPr/>
        <p:txBody>
          <a:bodyPr/>
          <a:lstStyle>
            <a:lvl1pPr>
              <a:defRPr/>
            </a:lvl1pPr>
          </a:lstStyle>
          <a:p>
            <a:pPr>
              <a:defRPr/>
            </a:pPr>
            <a:fld id="{4CF5A485-098D-4A5A-9D68-8CC4C26E05AA}" type="datetimeFigureOut">
              <a:rPr lang="it-IT"/>
              <a:pPr>
                <a:defRPr/>
              </a:pPr>
              <a:t>24/10/2020</a:t>
            </a:fld>
            <a:endParaRPr lang="it-IT"/>
          </a:p>
        </p:txBody>
      </p:sp>
      <p:sp>
        <p:nvSpPr>
          <p:cNvPr id="5" name="Segnaposto piè di pagina 4">
            <a:extLst>
              <a:ext uri="{FF2B5EF4-FFF2-40B4-BE49-F238E27FC236}">
                <a16:creationId xmlns:a16="http://schemas.microsoft.com/office/drawing/2014/main" id="{864A48DF-E26B-4624-AABE-00EFFB65984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B3DE0ABD-A28F-4030-9489-06E722636DB4}"/>
              </a:ext>
            </a:extLst>
          </p:cNvPr>
          <p:cNvSpPr>
            <a:spLocks noGrp="1"/>
          </p:cNvSpPr>
          <p:nvPr>
            <p:ph type="sldNum" sz="quarter" idx="12"/>
          </p:nvPr>
        </p:nvSpPr>
        <p:spPr/>
        <p:txBody>
          <a:bodyPr/>
          <a:lstStyle>
            <a:lvl1pPr>
              <a:defRPr/>
            </a:lvl1pPr>
          </a:lstStyle>
          <a:p>
            <a:pPr>
              <a:defRPr/>
            </a:pPr>
            <a:fld id="{803B3764-1C77-4B88-8738-40AF0BC6D79B}" type="slidenum">
              <a:rPr lang="it-IT" altLang="it-IT"/>
              <a:pPr>
                <a:defRPr/>
              </a:pPr>
              <a:t>‹N›</a:t>
            </a:fld>
            <a:endParaRPr lang="it-IT" altLang="it-IT"/>
          </a:p>
        </p:txBody>
      </p:sp>
    </p:spTree>
    <p:extLst>
      <p:ext uri="{BB962C8B-B14F-4D97-AF65-F5344CB8AC3E}">
        <p14:creationId xmlns:p14="http://schemas.microsoft.com/office/powerpoint/2010/main" val="428878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4"/>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44"/>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52BDF8B-C332-4622-93FC-36F53F25AD0B}"/>
              </a:ext>
            </a:extLst>
          </p:cNvPr>
          <p:cNvSpPr>
            <a:spLocks noGrp="1"/>
          </p:cNvSpPr>
          <p:nvPr>
            <p:ph type="dt" sz="half" idx="10"/>
          </p:nvPr>
        </p:nvSpPr>
        <p:spPr/>
        <p:txBody>
          <a:bodyPr/>
          <a:lstStyle>
            <a:lvl1pPr>
              <a:defRPr/>
            </a:lvl1pPr>
          </a:lstStyle>
          <a:p>
            <a:pPr>
              <a:defRPr/>
            </a:pPr>
            <a:fld id="{F1740E71-9635-4756-9EB2-BB8045E66131}" type="datetimeFigureOut">
              <a:rPr lang="it-IT"/>
              <a:pPr>
                <a:defRPr/>
              </a:pPr>
              <a:t>24/10/2020</a:t>
            </a:fld>
            <a:endParaRPr lang="it-IT"/>
          </a:p>
        </p:txBody>
      </p:sp>
      <p:sp>
        <p:nvSpPr>
          <p:cNvPr id="5" name="Segnaposto piè di pagina 4">
            <a:extLst>
              <a:ext uri="{FF2B5EF4-FFF2-40B4-BE49-F238E27FC236}">
                <a16:creationId xmlns:a16="http://schemas.microsoft.com/office/drawing/2014/main" id="{88B6989D-FC4E-4AB7-B042-1AA3D8F94149}"/>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FCCF1645-C070-4C08-9B3D-CBDCFDE81BEA}"/>
              </a:ext>
            </a:extLst>
          </p:cNvPr>
          <p:cNvSpPr>
            <a:spLocks noGrp="1"/>
          </p:cNvSpPr>
          <p:nvPr>
            <p:ph type="sldNum" sz="quarter" idx="12"/>
          </p:nvPr>
        </p:nvSpPr>
        <p:spPr/>
        <p:txBody>
          <a:bodyPr/>
          <a:lstStyle>
            <a:lvl1pPr>
              <a:defRPr/>
            </a:lvl1pPr>
          </a:lstStyle>
          <a:p>
            <a:pPr>
              <a:defRPr/>
            </a:pPr>
            <a:fld id="{9609C521-CD3E-41BD-AD6F-1008ED7DC04D}" type="slidenum">
              <a:rPr lang="it-IT" altLang="it-IT"/>
              <a:pPr>
                <a:defRPr/>
              </a:pPr>
              <a:t>‹N›</a:t>
            </a:fld>
            <a:endParaRPr lang="it-IT" altLang="it-IT"/>
          </a:p>
        </p:txBody>
      </p:sp>
    </p:spTree>
    <p:extLst>
      <p:ext uri="{BB962C8B-B14F-4D97-AF65-F5344CB8AC3E}">
        <p14:creationId xmlns:p14="http://schemas.microsoft.com/office/powerpoint/2010/main" val="2585435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6A90873-8DC8-4403-99FA-2C8B343DFE43}"/>
              </a:ext>
            </a:extLst>
          </p:cNvPr>
          <p:cNvSpPr>
            <a:spLocks noGrp="1"/>
          </p:cNvSpPr>
          <p:nvPr>
            <p:ph type="dt" sz="half" idx="10"/>
          </p:nvPr>
        </p:nvSpPr>
        <p:spPr/>
        <p:txBody>
          <a:bodyPr/>
          <a:lstStyle>
            <a:lvl1pPr>
              <a:defRPr/>
            </a:lvl1pPr>
          </a:lstStyle>
          <a:p>
            <a:pPr>
              <a:defRPr/>
            </a:pPr>
            <a:fld id="{7E58C63B-2C19-4507-AC24-072B90448340}" type="datetimeFigureOut">
              <a:rPr lang="it-IT"/>
              <a:pPr>
                <a:defRPr/>
              </a:pPr>
              <a:t>24/10/2020</a:t>
            </a:fld>
            <a:endParaRPr lang="it-IT"/>
          </a:p>
        </p:txBody>
      </p:sp>
      <p:sp>
        <p:nvSpPr>
          <p:cNvPr id="5" name="Segnaposto piè di pagina 4">
            <a:extLst>
              <a:ext uri="{FF2B5EF4-FFF2-40B4-BE49-F238E27FC236}">
                <a16:creationId xmlns:a16="http://schemas.microsoft.com/office/drawing/2014/main" id="{55084630-1964-40D6-A542-A67D7AFB4F43}"/>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E5D94288-04F3-4460-A558-23258665AF6A}"/>
              </a:ext>
            </a:extLst>
          </p:cNvPr>
          <p:cNvSpPr>
            <a:spLocks noGrp="1"/>
          </p:cNvSpPr>
          <p:nvPr>
            <p:ph type="sldNum" sz="quarter" idx="12"/>
          </p:nvPr>
        </p:nvSpPr>
        <p:spPr/>
        <p:txBody>
          <a:bodyPr/>
          <a:lstStyle>
            <a:lvl1pPr>
              <a:defRPr/>
            </a:lvl1pPr>
          </a:lstStyle>
          <a:p>
            <a:pPr>
              <a:defRPr/>
            </a:pPr>
            <a:fld id="{286E5964-AF03-4A49-98F6-2ECC0253D92E}" type="slidenum">
              <a:rPr lang="it-IT" altLang="it-IT"/>
              <a:pPr>
                <a:defRPr/>
              </a:pPr>
              <a:t>‹N›</a:t>
            </a:fld>
            <a:endParaRPr lang="it-IT" altLang="it-IT"/>
          </a:p>
        </p:txBody>
      </p:sp>
    </p:spTree>
    <p:extLst>
      <p:ext uri="{BB962C8B-B14F-4D97-AF65-F5344CB8AC3E}">
        <p14:creationId xmlns:p14="http://schemas.microsoft.com/office/powerpoint/2010/main" val="340650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5"/>
            <a:ext cx="7772400" cy="1362075"/>
          </a:xfrm>
        </p:spPr>
        <p:txBody>
          <a:bodyPr anchor="t"/>
          <a:lstStyle>
            <a:lvl1pPr algn="l">
              <a:defRPr sz="2251" b="1" cap="all"/>
            </a:lvl1pPr>
          </a:lstStyle>
          <a:p>
            <a:r>
              <a:rPr lang="it-IT"/>
              <a:t>Fare clic per modificare lo stile del titolo</a:t>
            </a:r>
          </a:p>
        </p:txBody>
      </p:sp>
      <p:sp>
        <p:nvSpPr>
          <p:cNvPr id="3" name="Segnaposto testo 2"/>
          <p:cNvSpPr>
            <a:spLocks noGrp="1"/>
          </p:cNvSpPr>
          <p:nvPr>
            <p:ph type="body" idx="1"/>
          </p:nvPr>
        </p:nvSpPr>
        <p:spPr>
          <a:xfrm>
            <a:off x="722313" y="2906719"/>
            <a:ext cx="7772400" cy="1500187"/>
          </a:xfrm>
        </p:spPr>
        <p:txBody>
          <a:bodyPr anchor="b"/>
          <a:lstStyle>
            <a:lvl1pPr marL="0" indent="0">
              <a:buNone/>
              <a:defRPr sz="1125">
                <a:solidFill>
                  <a:schemeClr val="tx1">
                    <a:tint val="75000"/>
                  </a:schemeClr>
                </a:solidFill>
              </a:defRPr>
            </a:lvl1pPr>
            <a:lvl2pPr marL="257168" indent="0">
              <a:buNone/>
              <a:defRPr sz="1013">
                <a:solidFill>
                  <a:schemeClr val="tx1">
                    <a:tint val="75000"/>
                  </a:schemeClr>
                </a:solidFill>
              </a:defRPr>
            </a:lvl2pPr>
            <a:lvl3pPr marL="514338" indent="0">
              <a:buNone/>
              <a:defRPr sz="900">
                <a:solidFill>
                  <a:schemeClr val="tx1">
                    <a:tint val="75000"/>
                  </a:schemeClr>
                </a:solidFill>
              </a:defRPr>
            </a:lvl3pPr>
            <a:lvl4pPr marL="771506" indent="0">
              <a:buNone/>
              <a:defRPr sz="788">
                <a:solidFill>
                  <a:schemeClr val="tx1">
                    <a:tint val="75000"/>
                  </a:schemeClr>
                </a:solidFill>
              </a:defRPr>
            </a:lvl4pPr>
            <a:lvl5pPr marL="1028674" indent="0">
              <a:buNone/>
              <a:defRPr sz="788">
                <a:solidFill>
                  <a:schemeClr val="tx1">
                    <a:tint val="75000"/>
                  </a:schemeClr>
                </a:solidFill>
              </a:defRPr>
            </a:lvl5pPr>
            <a:lvl6pPr marL="1285843" indent="0">
              <a:buNone/>
              <a:defRPr sz="788">
                <a:solidFill>
                  <a:schemeClr val="tx1">
                    <a:tint val="75000"/>
                  </a:schemeClr>
                </a:solidFill>
              </a:defRPr>
            </a:lvl6pPr>
            <a:lvl7pPr marL="1543012" indent="0">
              <a:buNone/>
              <a:defRPr sz="788">
                <a:solidFill>
                  <a:schemeClr val="tx1">
                    <a:tint val="75000"/>
                  </a:schemeClr>
                </a:solidFill>
              </a:defRPr>
            </a:lvl7pPr>
            <a:lvl8pPr marL="1800180" indent="0">
              <a:buNone/>
              <a:defRPr sz="788">
                <a:solidFill>
                  <a:schemeClr val="tx1">
                    <a:tint val="75000"/>
                  </a:schemeClr>
                </a:solidFill>
              </a:defRPr>
            </a:lvl8pPr>
            <a:lvl9pPr marL="2057349" indent="0">
              <a:buNone/>
              <a:defRPr sz="788">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8E07BAE0-B502-403A-8B2A-6744B3DA2E90}"/>
              </a:ext>
            </a:extLst>
          </p:cNvPr>
          <p:cNvSpPr>
            <a:spLocks noGrp="1"/>
          </p:cNvSpPr>
          <p:nvPr>
            <p:ph type="dt" sz="half" idx="10"/>
          </p:nvPr>
        </p:nvSpPr>
        <p:spPr/>
        <p:txBody>
          <a:bodyPr/>
          <a:lstStyle>
            <a:lvl1pPr>
              <a:defRPr/>
            </a:lvl1pPr>
          </a:lstStyle>
          <a:p>
            <a:pPr>
              <a:defRPr/>
            </a:pPr>
            <a:fld id="{BC3CE8B3-C242-4180-9527-F98ACB333149}" type="datetimeFigureOut">
              <a:rPr lang="it-IT"/>
              <a:pPr>
                <a:defRPr/>
              </a:pPr>
              <a:t>24/10/2020</a:t>
            </a:fld>
            <a:endParaRPr lang="it-IT"/>
          </a:p>
        </p:txBody>
      </p:sp>
      <p:sp>
        <p:nvSpPr>
          <p:cNvPr id="5" name="Segnaposto piè di pagina 4">
            <a:extLst>
              <a:ext uri="{FF2B5EF4-FFF2-40B4-BE49-F238E27FC236}">
                <a16:creationId xmlns:a16="http://schemas.microsoft.com/office/drawing/2014/main" id="{6093AC53-4A40-4CCB-BEE1-E36782A9D274}"/>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4A0937E5-EDA4-458C-BA7A-E11CECC49DD8}"/>
              </a:ext>
            </a:extLst>
          </p:cNvPr>
          <p:cNvSpPr>
            <a:spLocks noGrp="1"/>
          </p:cNvSpPr>
          <p:nvPr>
            <p:ph type="sldNum" sz="quarter" idx="12"/>
          </p:nvPr>
        </p:nvSpPr>
        <p:spPr/>
        <p:txBody>
          <a:bodyPr/>
          <a:lstStyle>
            <a:lvl1pPr>
              <a:defRPr/>
            </a:lvl1pPr>
          </a:lstStyle>
          <a:p>
            <a:pPr>
              <a:defRPr/>
            </a:pPr>
            <a:fld id="{64AEB1C7-ADA2-4636-BA98-CC02E8BC602E}" type="slidenum">
              <a:rPr lang="it-IT" altLang="it-IT"/>
              <a:pPr>
                <a:defRPr/>
              </a:pPr>
              <a:t>‹N›</a:t>
            </a:fld>
            <a:endParaRPr lang="it-IT" altLang="it-IT"/>
          </a:p>
        </p:txBody>
      </p:sp>
    </p:spTree>
    <p:extLst>
      <p:ext uri="{BB962C8B-B14F-4D97-AF65-F5344CB8AC3E}">
        <p14:creationId xmlns:p14="http://schemas.microsoft.com/office/powerpoint/2010/main" val="31921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6"/>
            <a:ext cx="4038600" cy="4525963"/>
          </a:xfrm>
        </p:spPr>
        <p:txBody>
          <a:bodyPr/>
          <a:lstStyle>
            <a:lvl1pPr>
              <a:defRPr sz="1575"/>
            </a:lvl1pPr>
            <a:lvl2pPr>
              <a:defRPr sz="1351"/>
            </a:lvl2pPr>
            <a:lvl3pPr>
              <a:defRPr sz="1125"/>
            </a:lvl3pPr>
            <a:lvl4pPr>
              <a:defRPr sz="1013"/>
            </a:lvl4pPr>
            <a:lvl5pPr>
              <a:defRPr sz="1013"/>
            </a:lvl5pPr>
            <a:lvl6pPr>
              <a:defRPr sz="1013"/>
            </a:lvl6pPr>
            <a:lvl7pPr>
              <a:defRPr sz="1013"/>
            </a:lvl7pPr>
            <a:lvl8pPr>
              <a:defRPr sz="1013"/>
            </a:lvl8pPr>
            <a:lvl9pPr>
              <a:defRPr sz="101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6"/>
            <a:ext cx="4038600" cy="4525963"/>
          </a:xfrm>
        </p:spPr>
        <p:txBody>
          <a:bodyPr/>
          <a:lstStyle>
            <a:lvl1pPr>
              <a:defRPr sz="1575"/>
            </a:lvl1pPr>
            <a:lvl2pPr>
              <a:defRPr sz="1351"/>
            </a:lvl2pPr>
            <a:lvl3pPr>
              <a:defRPr sz="1125"/>
            </a:lvl3pPr>
            <a:lvl4pPr>
              <a:defRPr sz="1013"/>
            </a:lvl4pPr>
            <a:lvl5pPr>
              <a:defRPr sz="1013"/>
            </a:lvl5pPr>
            <a:lvl6pPr>
              <a:defRPr sz="1013"/>
            </a:lvl6pPr>
            <a:lvl7pPr>
              <a:defRPr sz="1013"/>
            </a:lvl7pPr>
            <a:lvl8pPr>
              <a:defRPr sz="1013"/>
            </a:lvl8pPr>
            <a:lvl9pPr>
              <a:defRPr sz="101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9D95C966-58D7-4873-B499-96A0F39566DD}"/>
              </a:ext>
            </a:extLst>
          </p:cNvPr>
          <p:cNvSpPr>
            <a:spLocks noGrp="1"/>
          </p:cNvSpPr>
          <p:nvPr>
            <p:ph type="dt" sz="half" idx="10"/>
          </p:nvPr>
        </p:nvSpPr>
        <p:spPr/>
        <p:txBody>
          <a:bodyPr/>
          <a:lstStyle>
            <a:lvl1pPr>
              <a:defRPr/>
            </a:lvl1pPr>
          </a:lstStyle>
          <a:p>
            <a:pPr>
              <a:defRPr/>
            </a:pPr>
            <a:fld id="{30BB2A48-65D4-4511-AD62-45D1CD9F7306}" type="datetimeFigureOut">
              <a:rPr lang="it-IT"/>
              <a:pPr>
                <a:defRPr/>
              </a:pPr>
              <a:t>24/10/2020</a:t>
            </a:fld>
            <a:endParaRPr lang="it-IT"/>
          </a:p>
        </p:txBody>
      </p:sp>
      <p:sp>
        <p:nvSpPr>
          <p:cNvPr id="6" name="Segnaposto piè di pagina 4">
            <a:extLst>
              <a:ext uri="{FF2B5EF4-FFF2-40B4-BE49-F238E27FC236}">
                <a16:creationId xmlns:a16="http://schemas.microsoft.com/office/drawing/2014/main" id="{01517524-EDA6-4FD8-AD75-6EF4A96CFCBF}"/>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6DE704AE-E182-4F77-A955-C67AD2A1C33C}"/>
              </a:ext>
            </a:extLst>
          </p:cNvPr>
          <p:cNvSpPr>
            <a:spLocks noGrp="1"/>
          </p:cNvSpPr>
          <p:nvPr>
            <p:ph type="sldNum" sz="quarter" idx="12"/>
          </p:nvPr>
        </p:nvSpPr>
        <p:spPr/>
        <p:txBody>
          <a:bodyPr/>
          <a:lstStyle>
            <a:lvl1pPr>
              <a:defRPr/>
            </a:lvl1pPr>
          </a:lstStyle>
          <a:p>
            <a:pPr>
              <a:defRPr/>
            </a:pPr>
            <a:fld id="{8E153BD7-525F-4E93-AEC9-3D7F05CD8D23}" type="slidenum">
              <a:rPr lang="it-IT" altLang="it-IT"/>
              <a:pPr>
                <a:defRPr/>
              </a:pPr>
              <a:t>‹N›</a:t>
            </a:fld>
            <a:endParaRPr lang="it-IT" altLang="it-IT"/>
          </a:p>
        </p:txBody>
      </p:sp>
    </p:spTree>
    <p:extLst>
      <p:ext uri="{BB962C8B-B14F-4D97-AF65-F5344CB8AC3E}">
        <p14:creationId xmlns:p14="http://schemas.microsoft.com/office/powerpoint/2010/main" val="71454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3" y="1535113"/>
            <a:ext cx="4040188" cy="639762"/>
          </a:xfrm>
        </p:spPr>
        <p:txBody>
          <a:bodyPr anchor="b"/>
          <a:lstStyle>
            <a:lvl1pPr marL="0" indent="0">
              <a:buNone/>
              <a:defRPr sz="1351" b="1"/>
            </a:lvl1pPr>
            <a:lvl2pPr marL="257168" indent="0">
              <a:buNone/>
              <a:defRPr sz="1125" b="1"/>
            </a:lvl2pPr>
            <a:lvl3pPr marL="514338" indent="0">
              <a:buNone/>
              <a:defRPr sz="1013" b="1"/>
            </a:lvl3pPr>
            <a:lvl4pPr marL="771506" indent="0">
              <a:buNone/>
              <a:defRPr sz="900" b="1"/>
            </a:lvl4pPr>
            <a:lvl5pPr marL="1028674"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it-IT"/>
              <a:t>Fare clic per modificare stili del testo dello schema</a:t>
            </a:r>
          </a:p>
        </p:txBody>
      </p:sp>
      <p:sp>
        <p:nvSpPr>
          <p:cNvPr id="4" name="Segnaposto contenuto 3"/>
          <p:cNvSpPr>
            <a:spLocks noGrp="1"/>
          </p:cNvSpPr>
          <p:nvPr>
            <p:ph sz="half" idx="2"/>
          </p:nvPr>
        </p:nvSpPr>
        <p:spPr>
          <a:xfrm>
            <a:off x="457203" y="2174875"/>
            <a:ext cx="4040188" cy="3951288"/>
          </a:xfrm>
        </p:spPr>
        <p:txBody>
          <a:bodyPr/>
          <a:lstStyle>
            <a:lvl1pPr>
              <a:defRPr sz="1351"/>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8" y="1535113"/>
            <a:ext cx="4041775" cy="639762"/>
          </a:xfrm>
        </p:spPr>
        <p:txBody>
          <a:bodyPr anchor="b"/>
          <a:lstStyle>
            <a:lvl1pPr marL="0" indent="0">
              <a:buNone/>
              <a:defRPr sz="1351" b="1"/>
            </a:lvl1pPr>
            <a:lvl2pPr marL="257168" indent="0">
              <a:buNone/>
              <a:defRPr sz="1125" b="1"/>
            </a:lvl2pPr>
            <a:lvl3pPr marL="514338" indent="0">
              <a:buNone/>
              <a:defRPr sz="1013" b="1"/>
            </a:lvl3pPr>
            <a:lvl4pPr marL="771506" indent="0">
              <a:buNone/>
              <a:defRPr sz="900" b="1"/>
            </a:lvl4pPr>
            <a:lvl5pPr marL="1028674"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it-IT"/>
              <a:t>Fare clic per modificare stili del testo dello schema</a:t>
            </a:r>
          </a:p>
        </p:txBody>
      </p:sp>
      <p:sp>
        <p:nvSpPr>
          <p:cNvPr id="6" name="Segnaposto contenuto 5"/>
          <p:cNvSpPr>
            <a:spLocks noGrp="1"/>
          </p:cNvSpPr>
          <p:nvPr>
            <p:ph sz="quarter" idx="4"/>
          </p:nvPr>
        </p:nvSpPr>
        <p:spPr>
          <a:xfrm>
            <a:off x="4645028" y="2174875"/>
            <a:ext cx="4041775" cy="3951288"/>
          </a:xfrm>
        </p:spPr>
        <p:txBody>
          <a:bodyPr/>
          <a:lstStyle>
            <a:lvl1pPr>
              <a:defRPr sz="1351"/>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A0F242A1-DC2A-4C70-8BE5-F59619D1B0CF}"/>
              </a:ext>
            </a:extLst>
          </p:cNvPr>
          <p:cNvSpPr>
            <a:spLocks noGrp="1"/>
          </p:cNvSpPr>
          <p:nvPr>
            <p:ph type="dt" sz="half" idx="10"/>
          </p:nvPr>
        </p:nvSpPr>
        <p:spPr/>
        <p:txBody>
          <a:bodyPr/>
          <a:lstStyle>
            <a:lvl1pPr>
              <a:defRPr/>
            </a:lvl1pPr>
          </a:lstStyle>
          <a:p>
            <a:pPr>
              <a:defRPr/>
            </a:pPr>
            <a:fld id="{652F22E6-8CF1-4BF8-93AE-7DEBFC78CE52}" type="datetimeFigureOut">
              <a:rPr lang="it-IT"/>
              <a:pPr>
                <a:defRPr/>
              </a:pPr>
              <a:t>24/10/2020</a:t>
            </a:fld>
            <a:endParaRPr lang="it-IT"/>
          </a:p>
        </p:txBody>
      </p:sp>
      <p:sp>
        <p:nvSpPr>
          <p:cNvPr id="8" name="Segnaposto piè di pagina 4">
            <a:extLst>
              <a:ext uri="{FF2B5EF4-FFF2-40B4-BE49-F238E27FC236}">
                <a16:creationId xmlns:a16="http://schemas.microsoft.com/office/drawing/2014/main" id="{D9F05560-9E7A-4D66-99D0-53890D0398F5}"/>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CD96F39D-98BF-4C4A-9087-474215C76AC9}"/>
              </a:ext>
            </a:extLst>
          </p:cNvPr>
          <p:cNvSpPr>
            <a:spLocks noGrp="1"/>
          </p:cNvSpPr>
          <p:nvPr>
            <p:ph type="sldNum" sz="quarter" idx="12"/>
          </p:nvPr>
        </p:nvSpPr>
        <p:spPr/>
        <p:txBody>
          <a:bodyPr/>
          <a:lstStyle>
            <a:lvl1pPr>
              <a:defRPr/>
            </a:lvl1pPr>
          </a:lstStyle>
          <a:p>
            <a:pPr>
              <a:defRPr/>
            </a:pPr>
            <a:fld id="{2BA9C386-CE87-4F9D-BF5F-59402AAC59AD}" type="slidenum">
              <a:rPr lang="it-IT" altLang="it-IT"/>
              <a:pPr>
                <a:defRPr/>
              </a:pPr>
              <a:t>‹N›</a:t>
            </a:fld>
            <a:endParaRPr lang="it-IT" altLang="it-IT"/>
          </a:p>
        </p:txBody>
      </p:sp>
    </p:spTree>
    <p:extLst>
      <p:ext uri="{BB962C8B-B14F-4D97-AF65-F5344CB8AC3E}">
        <p14:creationId xmlns:p14="http://schemas.microsoft.com/office/powerpoint/2010/main" val="3963222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A3F401E0-6DF8-44E0-AFB2-E2986D3D434A}"/>
              </a:ext>
            </a:extLst>
          </p:cNvPr>
          <p:cNvSpPr>
            <a:spLocks noGrp="1"/>
          </p:cNvSpPr>
          <p:nvPr>
            <p:ph type="dt" sz="half" idx="10"/>
          </p:nvPr>
        </p:nvSpPr>
        <p:spPr/>
        <p:txBody>
          <a:bodyPr/>
          <a:lstStyle>
            <a:lvl1pPr>
              <a:defRPr/>
            </a:lvl1pPr>
          </a:lstStyle>
          <a:p>
            <a:pPr>
              <a:defRPr/>
            </a:pPr>
            <a:fld id="{084C869E-6221-4A3D-9CD7-DB545B0EFB1E}" type="datetimeFigureOut">
              <a:rPr lang="it-IT"/>
              <a:pPr>
                <a:defRPr/>
              </a:pPr>
              <a:t>24/10/2020</a:t>
            </a:fld>
            <a:endParaRPr lang="it-IT"/>
          </a:p>
        </p:txBody>
      </p:sp>
      <p:sp>
        <p:nvSpPr>
          <p:cNvPr id="4" name="Segnaposto piè di pagina 4">
            <a:extLst>
              <a:ext uri="{FF2B5EF4-FFF2-40B4-BE49-F238E27FC236}">
                <a16:creationId xmlns:a16="http://schemas.microsoft.com/office/drawing/2014/main" id="{4FDB7A51-9D48-4FA2-9692-55B00C95761A}"/>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4F9AF6A2-EA01-4EE3-8799-049CFBF4FDAC}"/>
              </a:ext>
            </a:extLst>
          </p:cNvPr>
          <p:cNvSpPr>
            <a:spLocks noGrp="1"/>
          </p:cNvSpPr>
          <p:nvPr>
            <p:ph type="sldNum" sz="quarter" idx="12"/>
          </p:nvPr>
        </p:nvSpPr>
        <p:spPr/>
        <p:txBody>
          <a:bodyPr/>
          <a:lstStyle>
            <a:lvl1pPr>
              <a:defRPr/>
            </a:lvl1pPr>
          </a:lstStyle>
          <a:p>
            <a:pPr>
              <a:defRPr/>
            </a:pPr>
            <a:fld id="{3120FB98-3D33-454B-A453-A45917DB0B0D}" type="slidenum">
              <a:rPr lang="it-IT" altLang="it-IT"/>
              <a:pPr>
                <a:defRPr/>
              </a:pPr>
              <a:t>‹N›</a:t>
            </a:fld>
            <a:endParaRPr lang="it-IT" altLang="it-IT"/>
          </a:p>
        </p:txBody>
      </p:sp>
    </p:spTree>
    <p:extLst>
      <p:ext uri="{BB962C8B-B14F-4D97-AF65-F5344CB8AC3E}">
        <p14:creationId xmlns:p14="http://schemas.microsoft.com/office/powerpoint/2010/main" val="2779243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D51A5517-D393-4685-AD2A-4C331F9D61FF}"/>
              </a:ext>
            </a:extLst>
          </p:cNvPr>
          <p:cNvSpPr>
            <a:spLocks noGrp="1"/>
          </p:cNvSpPr>
          <p:nvPr>
            <p:ph type="dt" sz="half" idx="10"/>
          </p:nvPr>
        </p:nvSpPr>
        <p:spPr/>
        <p:txBody>
          <a:bodyPr/>
          <a:lstStyle>
            <a:lvl1pPr>
              <a:defRPr/>
            </a:lvl1pPr>
          </a:lstStyle>
          <a:p>
            <a:pPr>
              <a:defRPr/>
            </a:pPr>
            <a:fld id="{85E1DEB4-15B5-43E8-B445-0C3E6C722FFB}" type="datetimeFigureOut">
              <a:rPr lang="it-IT"/>
              <a:pPr>
                <a:defRPr/>
              </a:pPr>
              <a:t>24/10/2020</a:t>
            </a:fld>
            <a:endParaRPr lang="it-IT"/>
          </a:p>
        </p:txBody>
      </p:sp>
      <p:sp>
        <p:nvSpPr>
          <p:cNvPr id="3" name="Segnaposto piè di pagina 4">
            <a:extLst>
              <a:ext uri="{FF2B5EF4-FFF2-40B4-BE49-F238E27FC236}">
                <a16:creationId xmlns:a16="http://schemas.microsoft.com/office/drawing/2014/main" id="{E497048E-3ABD-4DBF-A3BC-8C75C79B938B}"/>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0B064952-2EAD-403D-901D-31DB4BE3AFDF}"/>
              </a:ext>
            </a:extLst>
          </p:cNvPr>
          <p:cNvSpPr>
            <a:spLocks noGrp="1"/>
          </p:cNvSpPr>
          <p:nvPr>
            <p:ph type="sldNum" sz="quarter" idx="12"/>
          </p:nvPr>
        </p:nvSpPr>
        <p:spPr/>
        <p:txBody>
          <a:bodyPr/>
          <a:lstStyle>
            <a:lvl1pPr>
              <a:defRPr/>
            </a:lvl1pPr>
          </a:lstStyle>
          <a:p>
            <a:pPr>
              <a:defRPr/>
            </a:pPr>
            <a:fld id="{6561FB84-F20C-4C7A-A885-8EF61B16DC82}" type="slidenum">
              <a:rPr lang="it-IT" altLang="it-IT"/>
              <a:pPr>
                <a:defRPr/>
              </a:pPr>
              <a:t>‹N›</a:t>
            </a:fld>
            <a:endParaRPr lang="it-IT" altLang="it-IT"/>
          </a:p>
        </p:txBody>
      </p:sp>
    </p:spTree>
    <p:extLst>
      <p:ext uri="{BB962C8B-B14F-4D97-AF65-F5344CB8AC3E}">
        <p14:creationId xmlns:p14="http://schemas.microsoft.com/office/powerpoint/2010/main" val="4031362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1125" b="1"/>
            </a:lvl1pPr>
          </a:lstStyle>
          <a:p>
            <a:r>
              <a:rPr lang="it-IT"/>
              <a:t>Fare clic per modificare lo stile del titolo</a:t>
            </a:r>
          </a:p>
        </p:txBody>
      </p:sp>
      <p:sp>
        <p:nvSpPr>
          <p:cNvPr id="3" name="Segnaposto contenuto 2"/>
          <p:cNvSpPr>
            <a:spLocks noGrp="1"/>
          </p:cNvSpPr>
          <p:nvPr>
            <p:ph idx="1"/>
          </p:nvPr>
        </p:nvSpPr>
        <p:spPr>
          <a:xfrm>
            <a:off x="3575051" y="273056"/>
            <a:ext cx="5111751" cy="5853113"/>
          </a:xfrm>
        </p:spPr>
        <p:txBody>
          <a:bodyPr/>
          <a:lstStyle>
            <a:lvl1pPr>
              <a:defRPr sz="1800"/>
            </a:lvl1pPr>
            <a:lvl2pPr>
              <a:defRPr sz="1575"/>
            </a:lvl2pPr>
            <a:lvl3pPr>
              <a:defRPr sz="1351"/>
            </a:lvl3pPr>
            <a:lvl4pPr>
              <a:defRPr sz="1125"/>
            </a:lvl4pPr>
            <a:lvl5pPr>
              <a:defRPr sz="1125"/>
            </a:lvl5pPr>
            <a:lvl6pPr>
              <a:defRPr sz="1125"/>
            </a:lvl6pPr>
            <a:lvl7pPr>
              <a:defRPr sz="1125"/>
            </a:lvl7pPr>
            <a:lvl8pPr>
              <a:defRPr sz="1125"/>
            </a:lvl8pPr>
            <a:lvl9pPr>
              <a:defRPr sz="1125"/>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2" y="1435103"/>
            <a:ext cx="3008313" cy="4691063"/>
          </a:xfrm>
        </p:spPr>
        <p:txBody>
          <a:bodyPr/>
          <a:lstStyle>
            <a:lvl1pPr marL="0" indent="0">
              <a:buNone/>
              <a:defRPr sz="788"/>
            </a:lvl1pPr>
            <a:lvl2pPr marL="257168" indent="0">
              <a:buNone/>
              <a:defRPr sz="675"/>
            </a:lvl2pPr>
            <a:lvl3pPr marL="514338" indent="0">
              <a:buNone/>
              <a:defRPr sz="563"/>
            </a:lvl3pPr>
            <a:lvl4pPr marL="771506" indent="0">
              <a:buNone/>
              <a:defRPr sz="507"/>
            </a:lvl4pPr>
            <a:lvl5pPr marL="1028674" indent="0">
              <a:buNone/>
              <a:defRPr sz="507"/>
            </a:lvl5pPr>
            <a:lvl6pPr marL="1285843" indent="0">
              <a:buNone/>
              <a:defRPr sz="507"/>
            </a:lvl6pPr>
            <a:lvl7pPr marL="1543012" indent="0">
              <a:buNone/>
              <a:defRPr sz="507"/>
            </a:lvl7pPr>
            <a:lvl8pPr marL="1800180" indent="0">
              <a:buNone/>
              <a:defRPr sz="507"/>
            </a:lvl8pPr>
            <a:lvl9pPr marL="2057349" indent="0">
              <a:buNone/>
              <a:defRPr sz="507"/>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1BA8E32C-C19B-49D4-93A4-5AE74FD7FC7C}"/>
              </a:ext>
            </a:extLst>
          </p:cNvPr>
          <p:cNvSpPr>
            <a:spLocks noGrp="1"/>
          </p:cNvSpPr>
          <p:nvPr>
            <p:ph type="dt" sz="half" idx="10"/>
          </p:nvPr>
        </p:nvSpPr>
        <p:spPr/>
        <p:txBody>
          <a:bodyPr/>
          <a:lstStyle>
            <a:lvl1pPr>
              <a:defRPr/>
            </a:lvl1pPr>
          </a:lstStyle>
          <a:p>
            <a:pPr>
              <a:defRPr/>
            </a:pPr>
            <a:fld id="{F18FB464-EED0-42F3-8101-1DF7C6C62CF7}" type="datetimeFigureOut">
              <a:rPr lang="it-IT"/>
              <a:pPr>
                <a:defRPr/>
              </a:pPr>
              <a:t>24/10/2020</a:t>
            </a:fld>
            <a:endParaRPr lang="it-IT"/>
          </a:p>
        </p:txBody>
      </p:sp>
      <p:sp>
        <p:nvSpPr>
          <p:cNvPr id="6" name="Segnaposto piè di pagina 4">
            <a:extLst>
              <a:ext uri="{FF2B5EF4-FFF2-40B4-BE49-F238E27FC236}">
                <a16:creationId xmlns:a16="http://schemas.microsoft.com/office/drawing/2014/main" id="{6282D7B9-5871-4732-803D-80C82E20BDA4}"/>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19E9189E-873E-4B36-B1B3-F7A749109A15}"/>
              </a:ext>
            </a:extLst>
          </p:cNvPr>
          <p:cNvSpPr>
            <a:spLocks noGrp="1"/>
          </p:cNvSpPr>
          <p:nvPr>
            <p:ph type="sldNum" sz="quarter" idx="12"/>
          </p:nvPr>
        </p:nvSpPr>
        <p:spPr/>
        <p:txBody>
          <a:bodyPr/>
          <a:lstStyle>
            <a:lvl1pPr>
              <a:defRPr/>
            </a:lvl1pPr>
          </a:lstStyle>
          <a:p>
            <a:pPr>
              <a:defRPr/>
            </a:pPr>
            <a:fld id="{76E0C726-98A0-48D9-AD5B-A483604390B4}" type="slidenum">
              <a:rPr lang="it-IT" altLang="it-IT"/>
              <a:pPr>
                <a:defRPr/>
              </a:pPr>
              <a:t>‹N›</a:t>
            </a:fld>
            <a:endParaRPr lang="it-IT" altLang="it-IT"/>
          </a:p>
        </p:txBody>
      </p:sp>
    </p:spTree>
    <p:extLst>
      <p:ext uri="{BB962C8B-B14F-4D97-AF65-F5344CB8AC3E}">
        <p14:creationId xmlns:p14="http://schemas.microsoft.com/office/powerpoint/2010/main" val="2685866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1125"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1800"/>
            </a:lvl1pPr>
            <a:lvl2pPr marL="257168" indent="0">
              <a:buNone/>
              <a:defRPr sz="1575"/>
            </a:lvl2pPr>
            <a:lvl3pPr marL="514338" indent="0">
              <a:buNone/>
              <a:defRPr sz="1351"/>
            </a:lvl3pPr>
            <a:lvl4pPr marL="771506" indent="0">
              <a:buNone/>
              <a:defRPr sz="1125"/>
            </a:lvl4pPr>
            <a:lvl5pPr marL="1028674" indent="0">
              <a:buNone/>
              <a:defRPr sz="1125"/>
            </a:lvl5pPr>
            <a:lvl6pPr marL="1285843" indent="0">
              <a:buNone/>
              <a:defRPr sz="1125"/>
            </a:lvl6pPr>
            <a:lvl7pPr marL="1543012" indent="0">
              <a:buNone/>
              <a:defRPr sz="1125"/>
            </a:lvl7pPr>
            <a:lvl8pPr marL="1800180" indent="0">
              <a:buNone/>
              <a:defRPr sz="1125"/>
            </a:lvl8pPr>
            <a:lvl9pPr marL="2057349" indent="0">
              <a:buNone/>
              <a:defRPr sz="1125"/>
            </a:lvl9pPr>
          </a:lstStyle>
          <a:p>
            <a:pPr lvl="0"/>
            <a:endParaRPr lang="it-IT" noProof="0"/>
          </a:p>
        </p:txBody>
      </p:sp>
      <p:sp>
        <p:nvSpPr>
          <p:cNvPr id="4" name="Segnaposto testo 3"/>
          <p:cNvSpPr>
            <a:spLocks noGrp="1"/>
          </p:cNvSpPr>
          <p:nvPr>
            <p:ph type="body" sz="half" idx="2"/>
          </p:nvPr>
        </p:nvSpPr>
        <p:spPr>
          <a:xfrm>
            <a:off x="1792288" y="5367339"/>
            <a:ext cx="5486400" cy="804862"/>
          </a:xfrm>
        </p:spPr>
        <p:txBody>
          <a:bodyPr/>
          <a:lstStyle>
            <a:lvl1pPr marL="0" indent="0">
              <a:buNone/>
              <a:defRPr sz="788"/>
            </a:lvl1pPr>
            <a:lvl2pPr marL="257168" indent="0">
              <a:buNone/>
              <a:defRPr sz="675"/>
            </a:lvl2pPr>
            <a:lvl3pPr marL="514338" indent="0">
              <a:buNone/>
              <a:defRPr sz="563"/>
            </a:lvl3pPr>
            <a:lvl4pPr marL="771506" indent="0">
              <a:buNone/>
              <a:defRPr sz="507"/>
            </a:lvl4pPr>
            <a:lvl5pPr marL="1028674" indent="0">
              <a:buNone/>
              <a:defRPr sz="507"/>
            </a:lvl5pPr>
            <a:lvl6pPr marL="1285843" indent="0">
              <a:buNone/>
              <a:defRPr sz="507"/>
            </a:lvl6pPr>
            <a:lvl7pPr marL="1543012" indent="0">
              <a:buNone/>
              <a:defRPr sz="507"/>
            </a:lvl7pPr>
            <a:lvl8pPr marL="1800180" indent="0">
              <a:buNone/>
              <a:defRPr sz="507"/>
            </a:lvl8pPr>
            <a:lvl9pPr marL="2057349" indent="0">
              <a:buNone/>
              <a:defRPr sz="507"/>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5DD3D5E1-4582-42D3-8C7F-549467DE8986}"/>
              </a:ext>
            </a:extLst>
          </p:cNvPr>
          <p:cNvSpPr>
            <a:spLocks noGrp="1"/>
          </p:cNvSpPr>
          <p:nvPr>
            <p:ph type="dt" sz="half" idx="10"/>
          </p:nvPr>
        </p:nvSpPr>
        <p:spPr/>
        <p:txBody>
          <a:bodyPr/>
          <a:lstStyle>
            <a:lvl1pPr>
              <a:defRPr/>
            </a:lvl1pPr>
          </a:lstStyle>
          <a:p>
            <a:pPr>
              <a:defRPr/>
            </a:pPr>
            <a:fld id="{FBADC8D1-D426-401B-8AC5-561DD458DE56}" type="datetimeFigureOut">
              <a:rPr lang="it-IT"/>
              <a:pPr>
                <a:defRPr/>
              </a:pPr>
              <a:t>24/10/2020</a:t>
            </a:fld>
            <a:endParaRPr lang="it-IT"/>
          </a:p>
        </p:txBody>
      </p:sp>
      <p:sp>
        <p:nvSpPr>
          <p:cNvPr id="6" name="Segnaposto piè di pagina 4">
            <a:extLst>
              <a:ext uri="{FF2B5EF4-FFF2-40B4-BE49-F238E27FC236}">
                <a16:creationId xmlns:a16="http://schemas.microsoft.com/office/drawing/2014/main" id="{D7C7979D-4589-43DB-8E86-9804ED6DDD45}"/>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B6037FF1-FAF4-4676-8F11-ABE99125F4D6}"/>
              </a:ext>
            </a:extLst>
          </p:cNvPr>
          <p:cNvSpPr>
            <a:spLocks noGrp="1"/>
          </p:cNvSpPr>
          <p:nvPr>
            <p:ph type="sldNum" sz="quarter" idx="12"/>
          </p:nvPr>
        </p:nvSpPr>
        <p:spPr/>
        <p:txBody>
          <a:bodyPr/>
          <a:lstStyle>
            <a:lvl1pPr>
              <a:defRPr/>
            </a:lvl1pPr>
          </a:lstStyle>
          <a:p>
            <a:pPr>
              <a:defRPr/>
            </a:pPr>
            <a:fld id="{E0CFDC06-99C1-4F29-800D-74D3AABC5392}" type="slidenum">
              <a:rPr lang="it-IT" altLang="it-IT"/>
              <a:pPr>
                <a:defRPr/>
              </a:pPr>
              <a:t>‹N›</a:t>
            </a:fld>
            <a:endParaRPr lang="it-IT" altLang="it-IT"/>
          </a:p>
        </p:txBody>
      </p:sp>
    </p:spTree>
    <p:extLst>
      <p:ext uri="{BB962C8B-B14F-4D97-AF65-F5344CB8AC3E}">
        <p14:creationId xmlns:p14="http://schemas.microsoft.com/office/powerpoint/2010/main" val="3540952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E6F2"/>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D7E3FDB6-9D39-49D6-B97F-17FEF31BFE42}"/>
              </a:ext>
            </a:extLst>
          </p:cNvPr>
          <p:cNvSpPr>
            <a:spLocks noGrp="1"/>
          </p:cNvSpPr>
          <p:nvPr>
            <p:ph type="title"/>
          </p:nvPr>
        </p:nvSpPr>
        <p:spPr bwMode="auto">
          <a:xfrm>
            <a:off x="457200" y="27503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BAC60B85-ECB9-4355-B11F-C6EC37178496}"/>
              </a:ext>
            </a:extLst>
          </p:cNvPr>
          <p:cNvSpPr>
            <a:spLocks noGrp="1"/>
          </p:cNvSpPr>
          <p:nvPr>
            <p:ph type="body" idx="1"/>
          </p:nvPr>
        </p:nvSpPr>
        <p:spPr bwMode="auto">
          <a:xfrm>
            <a:off x="457200" y="1600200"/>
            <a:ext cx="8229600" cy="4525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235809F5-F509-4C5E-A0F6-7747E08FFE8C}"/>
              </a:ext>
            </a:extLst>
          </p:cNvPr>
          <p:cNvSpPr>
            <a:spLocks noGrp="1"/>
          </p:cNvSpPr>
          <p:nvPr>
            <p:ph type="dt" sz="half" idx="2"/>
          </p:nvPr>
        </p:nvSpPr>
        <p:spPr>
          <a:xfrm>
            <a:off x="457200" y="6356753"/>
            <a:ext cx="2133600" cy="364331"/>
          </a:xfrm>
          <a:prstGeom prst="rect">
            <a:avLst/>
          </a:prstGeom>
        </p:spPr>
        <p:txBody>
          <a:bodyPr vert="horz" lIns="91440" tIns="45720" rIns="91440" bIns="45720" rtlCol="0" anchor="ctr"/>
          <a:lstStyle>
            <a:lvl1pPr algn="l" eaLnBrk="1" fontAlgn="auto" hangingPunct="1">
              <a:spcBef>
                <a:spcPts val="0"/>
              </a:spcBef>
              <a:spcAft>
                <a:spcPts val="0"/>
              </a:spcAft>
              <a:defRPr sz="675">
                <a:solidFill>
                  <a:schemeClr val="tx1">
                    <a:tint val="75000"/>
                  </a:schemeClr>
                </a:solidFill>
                <a:latin typeface="+mn-lt"/>
                <a:cs typeface="+mn-cs"/>
              </a:defRPr>
            </a:lvl1pPr>
          </a:lstStyle>
          <a:p>
            <a:pPr>
              <a:defRPr/>
            </a:pPr>
            <a:fld id="{110F05B0-857E-435E-AC3F-57369EF2C7A7}" type="datetimeFigureOut">
              <a:rPr lang="it-IT"/>
              <a:pPr>
                <a:defRPr/>
              </a:pPr>
              <a:t>24/10/2020</a:t>
            </a:fld>
            <a:endParaRPr lang="it-IT"/>
          </a:p>
        </p:txBody>
      </p:sp>
      <p:sp>
        <p:nvSpPr>
          <p:cNvPr id="5" name="Segnaposto piè di pagina 4">
            <a:extLst>
              <a:ext uri="{FF2B5EF4-FFF2-40B4-BE49-F238E27FC236}">
                <a16:creationId xmlns:a16="http://schemas.microsoft.com/office/drawing/2014/main" id="{5B433D7E-CB78-43E3-A29D-AFA8CB8C0C20}"/>
              </a:ext>
            </a:extLst>
          </p:cNvPr>
          <p:cNvSpPr>
            <a:spLocks noGrp="1"/>
          </p:cNvSpPr>
          <p:nvPr>
            <p:ph type="ftr" sz="quarter" idx="3"/>
          </p:nvPr>
        </p:nvSpPr>
        <p:spPr>
          <a:xfrm>
            <a:off x="3124200" y="6356753"/>
            <a:ext cx="2895600" cy="364331"/>
          </a:xfrm>
          <a:prstGeom prst="rect">
            <a:avLst/>
          </a:prstGeom>
        </p:spPr>
        <p:txBody>
          <a:bodyPr vert="horz" lIns="91440" tIns="45720" rIns="91440" bIns="45720" rtlCol="0" anchor="ctr"/>
          <a:lstStyle>
            <a:lvl1pPr algn="ctr" eaLnBrk="1" fontAlgn="auto" hangingPunct="1">
              <a:spcBef>
                <a:spcPts val="0"/>
              </a:spcBef>
              <a:spcAft>
                <a:spcPts val="0"/>
              </a:spcAft>
              <a:defRPr sz="675">
                <a:solidFill>
                  <a:schemeClr val="tx1">
                    <a:tint val="75000"/>
                  </a:schemeClr>
                </a:solidFill>
                <a:latin typeface="+mn-lt"/>
                <a:cs typeface="+mn-cs"/>
              </a:defRPr>
            </a:lvl1pPr>
          </a:lstStyle>
          <a:p>
            <a:pPr>
              <a:defRPr/>
            </a:pPr>
            <a:endParaRPr lang="it-IT"/>
          </a:p>
        </p:txBody>
      </p:sp>
      <p:sp>
        <p:nvSpPr>
          <p:cNvPr id="6" name="Segnaposto numero diapositiva 5">
            <a:extLst>
              <a:ext uri="{FF2B5EF4-FFF2-40B4-BE49-F238E27FC236}">
                <a16:creationId xmlns:a16="http://schemas.microsoft.com/office/drawing/2014/main" id="{EB0256F6-C463-4324-8D58-515CA200A345}"/>
              </a:ext>
            </a:extLst>
          </p:cNvPr>
          <p:cNvSpPr>
            <a:spLocks noGrp="1"/>
          </p:cNvSpPr>
          <p:nvPr>
            <p:ph type="sldNum" sz="quarter" idx="4"/>
          </p:nvPr>
        </p:nvSpPr>
        <p:spPr>
          <a:xfrm>
            <a:off x="6553200" y="6356753"/>
            <a:ext cx="2133600" cy="364331"/>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675">
                <a:solidFill>
                  <a:srgbClr val="898989"/>
                </a:solidFill>
                <a:latin typeface="Calibri" panose="020F0502020204030204" pitchFamily="34" charset="0"/>
              </a:defRPr>
            </a:lvl1pPr>
          </a:lstStyle>
          <a:p>
            <a:pPr>
              <a:defRPr/>
            </a:pPr>
            <a:fld id="{E374B5DC-9E80-4404-A2B7-5D8EF28058FF}" type="slidenum">
              <a:rPr lang="it-IT" altLang="it-IT"/>
              <a:pPr>
                <a:defRPr/>
              </a:pPr>
              <a:t>‹N›</a:t>
            </a:fld>
            <a:endParaRPr lang="it-IT" altLang="it-IT"/>
          </a:p>
        </p:txBody>
      </p:sp>
    </p:spTree>
    <p:extLst>
      <p:ext uri="{BB962C8B-B14F-4D97-AF65-F5344CB8AC3E}">
        <p14:creationId xmlns:p14="http://schemas.microsoft.com/office/powerpoint/2010/main" val="3304273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ctr" rtl="0" eaLnBrk="0" fontAlgn="base" hangingPunct="0">
        <a:spcBef>
          <a:spcPct val="0"/>
        </a:spcBef>
        <a:spcAft>
          <a:spcPct val="0"/>
        </a:spcAft>
        <a:defRPr sz="2475" kern="1200">
          <a:solidFill>
            <a:schemeClr val="tx1"/>
          </a:solidFill>
          <a:latin typeface="+mj-lt"/>
          <a:ea typeface="+mj-ea"/>
          <a:cs typeface="+mj-cs"/>
        </a:defRPr>
      </a:lvl1pPr>
      <a:lvl2pPr algn="ctr" rtl="0" eaLnBrk="0" fontAlgn="base" hangingPunct="0">
        <a:spcBef>
          <a:spcPct val="0"/>
        </a:spcBef>
        <a:spcAft>
          <a:spcPct val="0"/>
        </a:spcAft>
        <a:defRPr sz="2475">
          <a:solidFill>
            <a:schemeClr val="tx1"/>
          </a:solidFill>
          <a:latin typeface="Calibri" pitchFamily="34" charset="0"/>
        </a:defRPr>
      </a:lvl2pPr>
      <a:lvl3pPr algn="ctr" rtl="0" eaLnBrk="0" fontAlgn="base" hangingPunct="0">
        <a:spcBef>
          <a:spcPct val="0"/>
        </a:spcBef>
        <a:spcAft>
          <a:spcPct val="0"/>
        </a:spcAft>
        <a:defRPr sz="2475">
          <a:solidFill>
            <a:schemeClr val="tx1"/>
          </a:solidFill>
          <a:latin typeface="Calibri" pitchFamily="34" charset="0"/>
        </a:defRPr>
      </a:lvl3pPr>
      <a:lvl4pPr algn="ctr" rtl="0" eaLnBrk="0" fontAlgn="base" hangingPunct="0">
        <a:spcBef>
          <a:spcPct val="0"/>
        </a:spcBef>
        <a:spcAft>
          <a:spcPct val="0"/>
        </a:spcAft>
        <a:defRPr sz="2475">
          <a:solidFill>
            <a:schemeClr val="tx1"/>
          </a:solidFill>
          <a:latin typeface="Calibri" pitchFamily="34" charset="0"/>
        </a:defRPr>
      </a:lvl4pPr>
      <a:lvl5pPr algn="ctr" rtl="0" eaLnBrk="0" fontAlgn="base" hangingPunct="0">
        <a:spcBef>
          <a:spcPct val="0"/>
        </a:spcBef>
        <a:spcAft>
          <a:spcPct val="0"/>
        </a:spcAft>
        <a:defRPr sz="2475">
          <a:solidFill>
            <a:schemeClr val="tx1"/>
          </a:solidFill>
          <a:latin typeface="Calibri" pitchFamily="34" charset="0"/>
        </a:defRPr>
      </a:lvl5pPr>
      <a:lvl6pPr marL="257168" algn="ctr" rtl="0" fontAlgn="base">
        <a:spcBef>
          <a:spcPct val="0"/>
        </a:spcBef>
        <a:spcAft>
          <a:spcPct val="0"/>
        </a:spcAft>
        <a:defRPr sz="2475">
          <a:solidFill>
            <a:schemeClr val="tx1"/>
          </a:solidFill>
          <a:latin typeface="Calibri" pitchFamily="34" charset="0"/>
        </a:defRPr>
      </a:lvl6pPr>
      <a:lvl7pPr marL="514338" algn="ctr" rtl="0" fontAlgn="base">
        <a:spcBef>
          <a:spcPct val="0"/>
        </a:spcBef>
        <a:spcAft>
          <a:spcPct val="0"/>
        </a:spcAft>
        <a:defRPr sz="2475">
          <a:solidFill>
            <a:schemeClr val="tx1"/>
          </a:solidFill>
          <a:latin typeface="Calibri" pitchFamily="34" charset="0"/>
        </a:defRPr>
      </a:lvl7pPr>
      <a:lvl8pPr marL="771506" algn="ctr" rtl="0" fontAlgn="base">
        <a:spcBef>
          <a:spcPct val="0"/>
        </a:spcBef>
        <a:spcAft>
          <a:spcPct val="0"/>
        </a:spcAft>
        <a:defRPr sz="2475">
          <a:solidFill>
            <a:schemeClr val="tx1"/>
          </a:solidFill>
          <a:latin typeface="Calibri" pitchFamily="34" charset="0"/>
        </a:defRPr>
      </a:lvl8pPr>
      <a:lvl9pPr marL="1028674" algn="ctr" rtl="0" fontAlgn="base">
        <a:spcBef>
          <a:spcPct val="0"/>
        </a:spcBef>
        <a:spcAft>
          <a:spcPct val="0"/>
        </a:spcAft>
        <a:defRPr sz="2475">
          <a:solidFill>
            <a:schemeClr val="tx1"/>
          </a:solidFill>
          <a:latin typeface="Calibri" pitchFamily="34" charset="0"/>
        </a:defRPr>
      </a:lvl9pPr>
    </p:titleStyle>
    <p:bodyStyle>
      <a:lvl1pPr marL="192877" indent="-192877"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1pPr>
      <a:lvl2pPr marL="417900" indent="-160731" algn="l" rtl="0" eaLnBrk="0" fontAlgn="base" hangingPunct="0">
        <a:spcBef>
          <a:spcPct val="20000"/>
        </a:spcBef>
        <a:spcAft>
          <a:spcPct val="0"/>
        </a:spcAft>
        <a:buFont typeface="Arial" panose="020B0604020202020204" pitchFamily="34" charset="0"/>
        <a:buChar char="–"/>
        <a:defRPr sz="1575" kern="1200">
          <a:solidFill>
            <a:schemeClr val="tx1"/>
          </a:solidFill>
          <a:latin typeface="+mn-lt"/>
          <a:ea typeface="+mn-ea"/>
          <a:cs typeface="+mn-cs"/>
        </a:defRPr>
      </a:lvl2pPr>
      <a:lvl3pPr marL="642923" indent="-128585" algn="l" rtl="0" eaLnBrk="0" fontAlgn="base" hangingPunct="0">
        <a:spcBef>
          <a:spcPct val="20000"/>
        </a:spcBef>
        <a:spcAft>
          <a:spcPct val="0"/>
        </a:spcAft>
        <a:buFont typeface="Arial" panose="020B0604020202020204" pitchFamily="34" charset="0"/>
        <a:buChar char="•"/>
        <a:defRPr sz="1351" kern="1200">
          <a:solidFill>
            <a:schemeClr val="tx1"/>
          </a:solidFill>
          <a:latin typeface="+mn-lt"/>
          <a:ea typeface="+mn-ea"/>
          <a:cs typeface="+mn-cs"/>
        </a:defRPr>
      </a:lvl3pPr>
      <a:lvl4pPr marL="900091" indent="-128585" algn="l" rtl="0" eaLnBrk="0" fontAlgn="base" hangingPunct="0">
        <a:spcBef>
          <a:spcPct val="20000"/>
        </a:spcBef>
        <a:spcAft>
          <a:spcPct val="0"/>
        </a:spcAft>
        <a:buFont typeface="Arial" panose="020B0604020202020204" pitchFamily="34" charset="0"/>
        <a:buChar char="–"/>
        <a:defRPr sz="1125" kern="1200">
          <a:solidFill>
            <a:schemeClr val="tx1"/>
          </a:solidFill>
          <a:latin typeface="+mn-lt"/>
          <a:ea typeface="+mn-ea"/>
          <a:cs typeface="+mn-cs"/>
        </a:defRPr>
      </a:lvl4pPr>
      <a:lvl5pPr marL="1157259" indent="-128585" algn="l" rtl="0" eaLnBrk="0" fontAlgn="base" hangingPunct="0">
        <a:spcBef>
          <a:spcPct val="20000"/>
        </a:spcBef>
        <a:spcAft>
          <a:spcPct val="0"/>
        </a:spcAft>
        <a:buFont typeface="Arial" panose="020B0604020202020204" pitchFamily="34" charset="0"/>
        <a:buChar char="»"/>
        <a:defRPr sz="1125" kern="1200">
          <a:solidFill>
            <a:schemeClr val="tx1"/>
          </a:solidFill>
          <a:latin typeface="+mn-lt"/>
          <a:ea typeface="+mn-ea"/>
          <a:cs typeface="+mn-cs"/>
        </a:defRPr>
      </a:lvl5pPr>
      <a:lvl6pPr marL="1414427" indent="-128585" algn="l" defTabSz="514338"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97" indent="-128585" algn="l" defTabSz="514338"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65" indent="-128585" algn="l" defTabSz="514338"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33" indent="-128585" algn="l" defTabSz="514338"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it-IT"/>
      </a:defPPr>
      <a:lvl1pPr marL="0" algn="l" defTabSz="514338" rtl="0" eaLnBrk="1" latinLnBrk="0" hangingPunct="1">
        <a:defRPr sz="1013" kern="1200">
          <a:solidFill>
            <a:schemeClr val="tx1"/>
          </a:solidFill>
          <a:latin typeface="+mn-lt"/>
          <a:ea typeface="+mn-ea"/>
          <a:cs typeface="+mn-cs"/>
        </a:defRPr>
      </a:lvl1pPr>
      <a:lvl2pPr marL="257168" algn="l" defTabSz="514338" rtl="0" eaLnBrk="1" latinLnBrk="0" hangingPunct="1">
        <a:defRPr sz="1013" kern="1200">
          <a:solidFill>
            <a:schemeClr val="tx1"/>
          </a:solidFill>
          <a:latin typeface="+mn-lt"/>
          <a:ea typeface="+mn-ea"/>
          <a:cs typeface="+mn-cs"/>
        </a:defRPr>
      </a:lvl2pPr>
      <a:lvl3pPr marL="514338" algn="l" defTabSz="514338" rtl="0" eaLnBrk="1" latinLnBrk="0" hangingPunct="1">
        <a:defRPr sz="1013" kern="1200">
          <a:solidFill>
            <a:schemeClr val="tx1"/>
          </a:solidFill>
          <a:latin typeface="+mn-lt"/>
          <a:ea typeface="+mn-ea"/>
          <a:cs typeface="+mn-cs"/>
        </a:defRPr>
      </a:lvl3pPr>
      <a:lvl4pPr marL="771506" algn="l" defTabSz="514338" rtl="0" eaLnBrk="1" latinLnBrk="0" hangingPunct="1">
        <a:defRPr sz="1013" kern="1200">
          <a:solidFill>
            <a:schemeClr val="tx1"/>
          </a:solidFill>
          <a:latin typeface="+mn-lt"/>
          <a:ea typeface="+mn-ea"/>
          <a:cs typeface="+mn-cs"/>
        </a:defRPr>
      </a:lvl4pPr>
      <a:lvl5pPr marL="1028674" algn="l" defTabSz="514338" rtl="0" eaLnBrk="1" latinLnBrk="0" hangingPunct="1">
        <a:defRPr sz="1013" kern="1200">
          <a:solidFill>
            <a:schemeClr val="tx1"/>
          </a:solidFill>
          <a:latin typeface="+mn-lt"/>
          <a:ea typeface="+mn-ea"/>
          <a:cs typeface="+mn-cs"/>
        </a:defRPr>
      </a:lvl5pPr>
      <a:lvl6pPr marL="1285843" algn="l" defTabSz="514338" rtl="0" eaLnBrk="1" latinLnBrk="0" hangingPunct="1">
        <a:defRPr sz="1013" kern="1200">
          <a:solidFill>
            <a:schemeClr val="tx1"/>
          </a:solidFill>
          <a:latin typeface="+mn-lt"/>
          <a:ea typeface="+mn-ea"/>
          <a:cs typeface="+mn-cs"/>
        </a:defRPr>
      </a:lvl6pPr>
      <a:lvl7pPr marL="1543012" algn="l" defTabSz="514338" rtl="0" eaLnBrk="1" latinLnBrk="0" hangingPunct="1">
        <a:defRPr sz="1013" kern="1200">
          <a:solidFill>
            <a:schemeClr val="tx1"/>
          </a:solidFill>
          <a:latin typeface="+mn-lt"/>
          <a:ea typeface="+mn-ea"/>
          <a:cs typeface="+mn-cs"/>
        </a:defRPr>
      </a:lvl7pPr>
      <a:lvl8pPr marL="1800180" algn="l" defTabSz="514338" rtl="0" eaLnBrk="1" latinLnBrk="0" hangingPunct="1">
        <a:defRPr sz="1013" kern="1200">
          <a:solidFill>
            <a:schemeClr val="tx1"/>
          </a:solidFill>
          <a:latin typeface="+mn-lt"/>
          <a:ea typeface="+mn-ea"/>
          <a:cs typeface="+mn-cs"/>
        </a:defRPr>
      </a:lvl8pPr>
      <a:lvl9pPr marL="2057349" algn="l" defTabSz="51433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3" name="Titolo 1">
            <a:extLst>
              <a:ext uri="{FF2B5EF4-FFF2-40B4-BE49-F238E27FC236}">
                <a16:creationId xmlns:a16="http://schemas.microsoft.com/office/drawing/2014/main" id="{0C4D28F8-CC4C-486B-9603-D4169C5AA886}"/>
              </a:ext>
            </a:extLst>
          </p:cNvPr>
          <p:cNvSpPr>
            <a:spLocks noGrp="1"/>
          </p:cNvSpPr>
          <p:nvPr>
            <p:ph type="ctrTitle"/>
          </p:nvPr>
        </p:nvSpPr>
        <p:spPr>
          <a:xfrm>
            <a:off x="36000" y="29759"/>
            <a:ext cx="9072000" cy="360000"/>
          </a:xfrm>
          <a:ln>
            <a:solidFill>
              <a:srgbClr val="0070C0"/>
            </a:solidFill>
          </a:ln>
        </p:spPr>
        <p:txBody>
          <a:bodyPr anchor="ctr">
            <a:noAutofit/>
          </a:bodyPr>
          <a:lstStyle/>
          <a:p>
            <a:pPr defTabSz="192873">
              <a:spcBef>
                <a:spcPts val="0"/>
              </a:spcBef>
              <a:defRPr/>
            </a:pPr>
            <a:r>
              <a:rPr lang="it-IT" sz="2400" cap="all" dirty="0">
                <a:ln>
                  <a:solidFill>
                    <a:srgbClr val="0070C0"/>
                  </a:solidFill>
                </a:ln>
                <a:solidFill>
                  <a:srgbClr val="0070C0"/>
                </a:solidFill>
                <a:latin typeface="Comic Sans MS" panose="030F0702030302020204" pitchFamily="66" charset="0"/>
              </a:rPr>
              <a:t>Geometria descrittiva dinamica</a:t>
            </a:r>
            <a:endParaRPr lang="it-IT" sz="2400" dirty="0">
              <a:ln>
                <a:solidFill>
                  <a:srgbClr val="0070C0"/>
                </a:solidFill>
              </a:ln>
              <a:solidFill>
                <a:srgbClr val="0070C0"/>
              </a:solidFill>
            </a:endParaRPr>
          </a:p>
        </p:txBody>
      </p:sp>
      <p:sp>
        <p:nvSpPr>
          <p:cNvPr id="34" name="Rectangle 6">
            <a:extLst>
              <a:ext uri="{FF2B5EF4-FFF2-40B4-BE49-F238E27FC236}">
                <a16:creationId xmlns:a16="http://schemas.microsoft.com/office/drawing/2014/main" id="{270B3BDF-DE6D-4EDF-B7CB-30EB89C10549}"/>
              </a:ext>
            </a:extLst>
          </p:cNvPr>
          <p:cNvSpPr txBox="1">
            <a:spLocks noChangeArrowheads="1"/>
          </p:cNvSpPr>
          <p:nvPr/>
        </p:nvSpPr>
        <p:spPr>
          <a:xfrm>
            <a:off x="36000" y="416806"/>
            <a:ext cx="9072000" cy="360000"/>
          </a:xfrm>
          <a:prstGeom prst="rect">
            <a:avLst/>
          </a:prstGeom>
          <a:noFill/>
          <a:ln w="3175">
            <a:solidFill>
              <a:srgbClr val="0070C0"/>
            </a:solidFill>
          </a:ln>
        </p:spPr>
        <p:txBody>
          <a:bodyPr anchor="ctr"/>
          <a:lstStyle/>
          <a:p>
            <a:pPr marL="144655" indent="-144655" algn="ctr" defTabSz="385744">
              <a:lnSpc>
                <a:spcPct val="90000"/>
              </a:lnSpc>
              <a:spcBef>
                <a:spcPct val="20000"/>
              </a:spcBef>
              <a:buClr>
                <a:srgbClr val="1F497D"/>
              </a:buClr>
              <a:buSzPct val="75000"/>
              <a:defRPr/>
            </a:pPr>
            <a:r>
              <a:rPr lang="it-IT" sz="2000" kern="0" dirty="0">
                <a:ln>
                  <a:solidFill>
                    <a:srgbClr val="0070C0"/>
                  </a:solidFill>
                </a:ln>
                <a:solidFill>
                  <a:srgbClr val="0070C0"/>
                </a:solidFill>
                <a:latin typeface="Comic Sans MS" pitchFamily="66" charset="0"/>
                <a:cs typeface="Arial" panose="020B0604020202020204" pitchFamily="34" charset="0"/>
              </a:rPr>
              <a:t>Indagine insiemistica sulla doppia proiezione ortogonale di </a:t>
            </a:r>
            <a:r>
              <a:rPr lang="it-IT" sz="2000" kern="0" dirty="0" err="1">
                <a:ln>
                  <a:solidFill>
                    <a:srgbClr val="0070C0"/>
                  </a:solidFill>
                </a:ln>
                <a:solidFill>
                  <a:srgbClr val="0070C0"/>
                </a:solidFill>
                <a:latin typeface="Comic Sans MS" pitchFamily="66" charset="0"/>
                <a:cs typeface="Arial" panose="020B0604020202020204" pitchFamily="34" charset="0"/>
              </a:rPr>
              <a:t>Monge</a:t>
            </a:r>
            <a:endParaRPr lang="it-IT" sz="2000" kern="0" dirty="0">
              <a:ln>
                <a:solidFill>
                  <a:srgbClr val="0070C0"/>
                </a:solidFill>
              </a:ln>
              <a:solidFill>
                <a:srgbClr val="0070C0"/>
              </a:solidFill>
              <a:latin typeface="Comic Sans MS" pitchFamily="66" charset="0"/>
              <a:cs typeface="Arial" panose="020B0604020202020204" pitchFamily="34" charset="0"/>
            </a:endParaRPr>
          </a:p>
        </p:txBody>
      </p:sp>
      <p:sp>
        <p:nvSpPr>
          <p:cNvPr id="8" name="Text Box 6">
            <a:extLst>
              <a:ext uri="{FF2B5EF4-FFF2-40B4-BE49-F238E27FC236}">
                <a16:creationId xmlns:a16="http://schemas.microsoft.com/office/drawing/2014/main" id="{03CE8816-C88D-48DC-8E6B-60715A05B926}"/>
              </a:ext>
            </a:extLst>
          </p:cNvPr>
          <p:cNvSpPr txBox="1">
            <a:spLocks noChangeArrowheads="1"/>
          </p:cNvSpPr>
          <p:nvPr/>
        </p:nvSpPr>
        <p:spPr bwMode="auto">
          <a:xfrm>
            <a:off x="5090600" y="6479080"/>
            <a:ext cx="3996000" cy="315954"/>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r>
              <a:rPr lang="it-IT" altLang="it-IT" sz="1600" b="1" kern="0" dirty="0">
                <a:solidFill>
                  <a:srgbClr val="C00000"/>
                </a:solidFill>
                <a:latin typeface="Comic Sans MS" panose="030F0702030302020204" pitchFamily="66" charset="0"/>
                <a:cs typeface="Courier New" panose="02070309020205020404" pitchFamily="49" charset="0"/>
              </a:rPr>
              <a:t>Autore   Prof. Arch. Elio Fragassi</a:t>
            </a:r>
          </a:p>
        </p:txBody>
      </p:sp>
      <p:sp>
        <p:nvSpPr>
          <p:cNvPr id="9" name="Text Box 9">
            <a:extLst>
              <a:ext uri="{FF2B5EF4-FFF2-40B4-BE49-F238E27FC236}">
                <a16:creationId xmlns:a16="http://schemas.microsoft.com/office/drawing/2014/main" id="{687A492E-6FE8-45D0-9DFE-20890B3DF854}"/>
              </a:ext>
            </a:extLst>
          </p:cNvPr>
          <p:cNvSpPr txBox="1">
            <a:spLocks noChangeArrowheads="1"/>
          </p:cNvSpPr>
          <p:nvPr/>
        </p:nvSpPr>
        <p:spPr bwMode="auto">
          <a:xfrm>
            <a:off x="48127" y="6502170"/>
            <a:ext cx="4932000" cy="269787"/>
          </a:xfrm>
          <a:prstGeom prst="rect">
            <a:avLst/>
          </a:prstGeom>
          <a:solidFill>
            <a:srgbClr val="FFFF00"/>
          </a:solidFill>
          <a:ln w="3175">
            <a:solidFill>
              <a:srgbClr val="0070C0"/>
            </a:solidFill>
            <a:miter lim="800000"/>
            <a:headEnd/>
            <a:tailEnd/>
          </a:ln>
        </p:spPr>
        <p:txBody>
          <a:bodyPr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r>
              <a:rPr lang="it-IT" altLang="it-IT" sz="1300" b="1" kern="0" dirty="0">
                <a:solidFill>
                  <a:prstClr val="black"/>
                </a:solidFill>
                <a:latin typeface="Comic Sans MS" panose="030F0702030302020204" pitchFamily="66" charset="0"/>
                <a:cs typeface="Courier New" panose="02070309020205020404" pitchFamily="49" charset="0"/>
              </a:rPr>
              <a:t>Il materiale può essere riprodotto citando la fonte</a:t>
            </a:r>
          </a:p>
        </p:txBody>
      </p:sp>
      <p:cxnSp>
        <p:nvCxnSpPr>
          <p:cNvPr id="10" name="Connettore diritto 9">
            <a:extLst>
              <a:ext uri="{FF2B5EF4-FFF2-40B4-BE49-F238E27FC236}">
                <a16:creationId xmlns:a16="http://schemas.microsoft.com/office/drawing/2014/main" id="{E136F4DC-0E53-4273-A890-BE3513E74F64}"/>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3" name="Immagine 2">
            <a:extLst>
              <a:ext uri="{FF2B5EF4-FFF2-40B4-BE49-F238E27FC236}">
                <a16:creationId xmlns:a16="http://schemas.microsoft.com/office/drawing/2014/main" id="{F73AA80D-175A-43B8-B4A0-6ECC3CFAD708}"/>
              </a:ext>
            </a:extLst>
          </p:cNvPr>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48127" y="1771986"/>
            <a:ext cx="5710370" cy="4683997"/>
          </a:xfrm>
          <a:prstGeom prst="rect">
            <a:avLst/>
          </a:prstGeom>
          <a:ln>
            <a:solidFill>
              <a:srgbClr val="0070C0"/>
            </a:solidFill>
          </a:ln>
        </p:spPr>
      </p:pic>
      <p:sp>
        <p:nvSpPr>
          <p:cNvPr id="12" name="CasellaDiTesto 11">
            <a:extLst>
              <a:ext uri="{FF2B5EF4-FFF2-40B4-BE49-F238E27FC236}">
                <a16:creationId xmlns:a16="http://schemas.microsoft.com/office/drawing/2014/main" id="{53AD2A4F-D17A-4A29-B584-5AE566B30B0F}"/>
              </a:ext>
            </a:extLst>
          </p:cNvPr>
          <p:cNvSpPr txBox="1"/>
          <p:nvPr/>
        </p:nvSpPr>
        <p:spPr>
          <a:xfrm>
            <a:off x="5882600" y="1756777"/>
            <a:ext cx="3204000" cy="4680000"/>
          </a:xfrm>
          <a:prstGeom prst="rect">
            <a:avLst/>
          </a:prstGeom>
          <a:noFill/>
          <a:ln>
            <a:solidFill>
              <a:srgbClr val="0070C0"/>
            </a:solidFill>
          </a:ln>
        </p:spPr>
        <p:txBody>
          <a:bodyPr wrap="square" rtlCol="0">
            <a:spAutoFit/>
          </a:bodyPr>
          <a:lstStyle/>
          <a:p>
            <a:pPr algn="ctr"/>
            <a:r>
              <a:rPr lang="it-IT" sz="1900" dirty="0">
                <a:solidFill>
                  <a:srgbClr val="0070C0"/>
                </a:solidFill>
                <a:latin typeface="Comic Sans MS" panose="030F0702030302020204" pitchFamily="66" charset="0"/>
              </a:rPr>
              <a:t>Il disegno è stato eseguito </a:t>
            </a:r>
          </a:p>
          <a:p>
            <a:pPr algn="ctr"/>
            <a:r>
              <a:rPr lang="it-IT" sz="1900" dirty="0">
                <a:solidFill>
                  <a:srgbClr val="0070C0"/>
                </a:solidFill>
                <a:latin typeface="Comic Sans MS" panose="030F0702030302020204" pitchFamily="66" charset="0"/>
              </a:rPr>
              <a:t>nell’a. s. 1990/91 </a:t>
            </a:r>
          </a:p>
          <a:p>
            <a:pPr algn="ctr"/>
            <a:endParaRPr lang="it-IT" sz="1900" dirty="0">
              <a:solidFill>
                <a:srgbClr val="0070C0"/>
              </a:solidFill>
              <a:latin typeface="Comic Sans MS" panose="030F0702030302020204" pitchFamily="66" charset="0"/>
            </a:endParaRPr>
          </a:p>
          <a:p>
            <a:pPr algn="ctr"/>
            <a:r>
              <a:rPr lang="it-IT" sz="1900" dirty="0">
                <a:solidFill>
                  <a:srgbClr val="0070C0"/>
                </a:solidFill>
                <a:latin typeface="Comic Sans MS" panose="030F0702030302020204" pitchFamily="66" charset="0"/>
              </a:rPr>
              <a:t>da </a:t>
            </a:r>
            <a:r>
              <a:rPr lang="it-IT" sz="1900" b="1" dirty="0">
                <a:solidFill>
                  <a:srgbClr val="0070C0"/>
                </a:solidFill>
                <a:latin typeface="Comic Sans MS" panose="030F0702030302020204" pitchFamily="66" charset="0"/>
              </a:rPr>
              <a:t>Di Censo Nancy</a:t>
            </a:r>
          </a:p>
          <a:p>
            <a:pPr algn="ctr"/>
            <a:r>
              <a:rPr lang="it-IT" sz="1900" dirty="0">
                <a:solidFill>
                  <a:srgbClr val="0070C0"/>
                </a:solidFill>
                <a:latin typeface="Comic Sans MS" panose="030F0702030302020204" pitchFamily="66" charset="0"/>
              </a:rPr>
              <a:t>della classe 3B</a:t>
            </a:r>
          </a:p>
          <a:p>
            <a:pPr algn="ctr"/>
            <a:r>
              <a:rPr lang="it-IT" sz="1900" dirty="0">
                <a:solidFill>
                  <a:srgbClr val="0070C0"/>
                </a:solidFill>
                <a:latin typeface="Comic Sans MS" panose="030F0702030302020204" pitchFamily="66" charset="0"/>
              </a:rPr>
              <a:t> </a:t>
            </a:r>
          </a:p>
          <a:p>
            <a:pPr algn="ctr"/>
            <a:r>
              <a:rPr lang="it-IT" sz="1900" dirty="0">
                <a:solidFill>
                  <a:srgbClr val="0070C0"/>
                </a:solidFill>
                <a:latin typeface="Comic Sans MS" panose="030F0702030302020204" pitchFamily="66" charset="0"/>
              </a:rPr>
              <a:t>dell’Istituto Statale d’arte</a:t>
            </a:r>
          </a:p>
          <a:p>
            <a:pPr algn="ctr"/>
            <a:r>
              <a:rPr lang="it-IT" sz="1900" dirty="0">
                <a:solidFill>
                  <a:srgbClr val="0070C0"/>
                </a:solidFill>
                <a:latin typeface="Comic Sans MS" panose="030F0702030302020204" pitchFamily="66" charset="0"/>
              </a:rPr>
              <a:t> ‘</a:t>
            </a:r>
            <a:r>
              <a:rPr lang="it-IT" sz="1900" b="1" dirty="0">
                <a:solidFill>
                  <a:srgbClr val="0070C0"/>
                </a:solidFill>
                <a:latin typeface="Comic Sans MS" panose="030F0702030302020204" pitchFamily="66" charset="0"/>
              </a:rPr>
              <a:t>’G. Mazara</a:t>
            </a:r>
            <a:r>
              <a:rPr lang="it-IT" sz="1900" dirty="0">
                <a:solidFill>
                  <a:srgbClr val="0070C0"/>
                </a:solidFill>
                <a:latin typeface="Comic Sans MS" panose="030F0702030302020204" pitchFamily="66" charset="0"/>
              </a:rPr>
              <a:t>’’ di Sulmona</a:t>
            </a:r>
          </a:p>
          <a:p>
            <a:pPr algn="ctr"/>
            <a:endParaRPr lang="it-IT" sz="1900" dirty="0">
              <a:solidFill>
                <a:srgbClr val="0070C0"/>
              </a:solidFill>
              <a:latin typeface="Comic Sans MS" panose="030F0702030302020204" pitchFamily="66" charset="0"/>
            </a:endParaRPr>
          </a:p>
          <a:p>
            <a:pPr algn="ctr"/>
            <a:r>
              <a:rPr lang="it-IT" sz="1900" dirty="0">
                <a:solidFill>
                  <a:srgbClr val="0070C0"/>
                </a:solidFill>
                <a:latin typeface="Comic Sans MS" panose="030F0702030302020204" pitchFamily="66" charset="0"/>
              </a:rPr>
              <a:t>per la materia</a:t>
            </a:r>
          </a:p>
          <a:p>
            <a:pPr algn="ctr"/>
            <a:r>
              <a:rPr lang="it-IT" sz="1900" dirty="0">
                <a:solidFill>
                  <a:srgbClr val="0070C0"/>
                </a:solidFill>
                <a:latin typeface="Comic Sans MS" panose="030F0702030302020204" pitchFamily="66" charset="0"/>
              </a:rPr>
              <a:t> “</a:t>
            </a:r>
            <a:r>
              <a:rPr lang="it-IT" sz="1900" b="1" dirty="0">
                <a:solidFill>
                  <a:srgbClr val="0070C0"/>
                </a:solidFill>
                <a:latin typeface="Comic Sans MS" panose="030F0702030302020204" pitchFamily="66" charset="0"/>
              </a:rPr>
              <a:t>Disegno geometrico e architettonico</a:t>
            </a:r>
            <a:r>
              <a:rPr lang="it-IT" sz="1900" dirty="0">
                <a:solidFill>
                  <a:srgbClr val="0070C0"/>
                </a:solidFill>
                <a:latin typeface="Comic Sans MS" panose="030F0702030302020204" pitchFamily="66" charset="0"/>
              </a:rPr>
              <a:t>”</a:t>
            </a:r>
          </a:p>
          <a:p>
            <a:pPr algn="ctr"/>
            <a:endParaRPr lang="it-IT" sz="1900" dirty="0">
              <a:solidFill>
                <a:srgbClr val="0070C0"/>
              </a:solidFill>
              <a:latin typeface="Comic Sans MS" panose="030F0702030302020204" pitchFamily="66" charset="0"/>
            </a:endParaRPr>
          </a:p>
          <a:p>
            <a:pPr algn="ctr"/>
            <a:r>
              <a:rPr lang="it-IT" sz="1900" dirty="0">
                <a:solidFill>
                  <a:srgbClr val="0070C0"/>
                </a:solidFill>
                <a:latin typeface="Comic Sans MS" panose="030F0702030302020204" pitchFamily="66" charset="0"/>
              </a:rPr>
              <a:t>Insegnante: Prof. </a:t>
            </a:r>
          </a:p>
          <a:p>
            <a:pPr algn="ctr"/>
            <a:r>
              <a:rPr lang="it-IT" sz="1900" dirty="0">
                <a:solidFill>
                  <a:srgbClr val="0070C0"/>
                </a:solidFill>
                <a:latin typeface="Comic Sans MS" panose="030F0702030302020204" pitchFamily="66" charset="0"/>
              </a:rPr>
              <a:t>Elio Fragassi</a:t>
            </a:r>
          </a:p>
        </p:txBody>
      </p:sp>
      <p:sp>
        <p:nvSpPr>
          <p:cNvPr id="11" name="CasellaDiTesto 10">
            <a:extLst>
              <a:ext uri="{FF2B5EF4-FFF2-40B4-BE49-F238E27FC236}">
                <a16:creationId xmlns:a16="http://schemas.microsoft.com/office/drawing/2014/main" id="{84CBDE7F-4D20-4BC8-97FA-06C5B004F374}"/>
              </a:ext>
            </a:extLst>
          </p:cNvPr>
          <p:cNvSpPr txBox="1"/>
          <p:nvPr/>
        </p:nvSpPr>
        <p:spPr>
          <a:xfrm>
            <a:off x="36000" y="814908"/>
            <a:ext cx="9072000" cy="892552"/>
          </a:xfrm>
          <a:prstGeom prst="rect">
            <a:avLst/>
          </a:prstGeom>
          <a:solidFill>
            <a:schemeClr val="accent2">
              <a:lumMod val="20000"/>
              <a:lumOff val="80000"/>
            </a:schemeClr>
          </a:solidFill>
          <a:ln>
            <a:solidFill>
              <a:srgbClr val="0070C0"/>
            </a:solidFill>
          </a:ln>
        </p:spPr>
        <p:txBody>
          <a:bodyPr wrap="square" rtlCol="0">
            <a:spAutoFit/>
          </a:bodyPr>
          <a:lstStyle/>
          <a:p>
            <a:pPr algn="ctr"/>
            <a:r>
              <a:rPr lang="it-IT" sz="1400" dirty="0">
                <a:ln>
                  <a:solidFill>
                    <a:srgbClr val="0070C0"/>
                  </a:solidFill>
                </a:ln>
                <a:solidFill>
                  <a:srgbClr val="0070C0"/>
                </a:solidFill>
                <a:latin typeface="Comic Sans MS" panose="030F0702030302020204" pitchFamily="66" charset="0"/>
              </a:rPr>
              <a:t>LE OPERAZIONI GEOMETRICHE - SEZIONE DI SOLIDI DI ROTAZIONE – CIRCONFERENZA</a:t>
            </a:r>
          </a:p>
          <a:p>
            <a:pPr algn="ctr"/>
            <a:endParaRPr lang="it-IT" dirty="0">
              <a:ln>
                <a:solidFill>
                  <a:srgbClr val="0070C0"/>
                </a:solidFill>
              </a:ln>
              <a:solidFill>
                <a:srgbClr val="0070C0"/>
              </a:solidFill>
              <a:latin typeface="Comic Sans MS" panose="030F0702030302020204" pitchFamily="66" charset="0"/>
            </a:endParaRPr>
          </a:p>
          <a:p>
            <a:pPr algn="ctr"/>
            <a:r>
              <a:rPr lang="it-IT" sz="2000" cap="all" dirty="0">
                <a:ln>
                  <a:solidFill>
                    <a:srgbClr val="0070C0"/>
                  </a:solidFill>
                </a:ln>
                <a:solidFill>
                  <a:srgbClr val="0070C0"/>
                </a:solidFill>
                <a:latin typeface="Comic Sans MS" panose="030F0702030302020204" pitchFamily="66" charset="0"/>
              </a:rPr>
              <a:t>sezione del CILINDRO  CON PIANO ORIZZONTALE</a:t>
            </a:r>
            <a:endParaRPr lang="it-IT" sz="2000" dirty="0">
              <a:ln>
                <a:solidFill>
                  <a:srgbClr val="0070C0"/>
                </a:solidFill>
              </a:ln>
              <a:solidFill>
                <a:srgbClr val="0070C0"/>
              </a:solidFill>
              <a:latin typeface="Comic Sans MS" panose="030F0702030302020204" pitchFamily="66" charset="0"/>
            </a:endParaRPr>
          </a:p>
        </p:txBody>
      </p:sp>
    </p:spTree>
    <p:extLst>
      <p:ext uri="{BB962C8B-B14F-4D97-AF65-F5344CB8AC3E}">
        <p14:creationId xmlns:p14="http://schemas.microsoft.com/office/powerpoint/2010/main" val="2592447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right)">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3" name="Titolo 1">
            <a:extLst>
              <a:ext uri="{FF2B5EF4-FFF2-40B4-BE49-F238E27FC236}">
                <a16:creationId xmlns:a16="http://schemas.microsoft.com/office/drawing/2014/main" id="{0C4D28F8-CC4C-486B-9603-D4169C5AA886}"/>
              </a:ext>
            </a:extLst>
          </p:cNvPr>
          <p:cNvSpPr>
            <a:spLocks noGrp="1"/>
          </p:cNvSpPr>
          <p:nvPr>
            <p:ph type="ctrTitle"/>
          </p:nvPr>
        </p:nvSpPr>
        <p:spPr>
          <a:xfrm>
            <a:off x="36000" y="38637"/>
            <a:ext cx="9072000" cy="540000"/>
          </a:xfrm>
          <a:ln>
            <a:solidFill>
              <a:srgbClr val="0070C0"/>
            </a:solidFill>
          </a:ln>
        </p:spPr>
        <p:txBody>
          <a:bodyPr anchor="ctr">
            <a:noAutofit/>
          </a:bodyPr>
          <a:lstStyle/>
          <a:p>
            <a:pPr defTabSz="192873">
              <a:spcBef>
                <a:spcPts val="0"/>
              </a:spcBef>
              <a:defRPr/>
            </a:pPr>
            <a:r>
              <a:rPr lang="it-IT" sz="2000" cap="all" dirty="0">
                <a:ln>
                  <a:solidFill>
                    <a:srgbClr val="0070C0"/>
                  </a:solidFill>
                </a:ln>
                <a:solidFill>
                  <a:srgbClr val="0070C0"/>
                </a:solidFill>
                <a:latin typeface="Comic Sans MS" panose="030F0702030302020204" pitchFamily="66" charset="0"/>
              </a:rPr>
              <a:t>LE </a:t>
            </a:r>
            <a:r>
              <a:rPr lang="it-IT" sz="2000" cap="all" dirty="0" err="1">
                <a:ln>
                  <a:solidFill>
                    <a:srgbClr val="0070C0"/>
                  </a:solidFill>
                </a:ln>
                <a:solidFill>
                  <a:srgbClr val="0070C0"/>
                </a:solidFill>
                <a:latin typeface="Comic Sans MS" panose="030F0702030302020204" pitchFamily="66" charset="0"/>
              </a:rPr>
              <a:t>CONiCHE</a:t>
            </a:r>
            <a:r>
              <a:rPr lang="it-IT" sz="2000" cap="all" dirty="0">
                <a:ln>
                  <a:solidFill>
                    <a:srgbClr val="0070C0"/>
                  </a:solidFill>
                </a:ln>
                <a:solidFill>
                  <a:srgbClr val="0070C0"/>
                </a:solidFill>
                <a:latin typeface="Comic Sans MS" panose="030F0702030302020204" pitchFamily="66" charset="0"/>
              </a:rPr>
              <a:t> – cilindro - dati</a:t>
            </a:r>
            <a:endParaRPr lang="it-IT" sz="2000" dirty="0">
              <a:ln>
                <a:solidFill>
                  <a:srgbClr val="0070C0"/>
                </a:solidFill>
              </a:ln>
              <a:solidFill>
                <a:srgbClr val="0070C0"/>
              </a:solidFill>
            </a:endParaRPr>
          </a:p>
        </p:txBody>
      </p:sp>
      <p:cxnSp>
        <p:nvCxnSpPr>
          <p:cNvPr id="10" name="Connettore diritto 9">
            <a:extLst>
              <a:ext uri="{FF2B5EF4-FFF2-40B4-BE49-F238E27FC236}">
                <a16:creationId xmlns:a16="http://schemas.microsoft.com/office/drawing/2014/main" id="{E136F4DC-0E53-4273-A890-BE3513E74F64}"/>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1 4">
            <a:extLst>
              <a:ext uri="{FF2B5EF4-FFF2-40B4-BE49-F238E27FC236}">
                <a16:creationId xmlns:a16="http://schemas.microsoft.com/office/drawing/2014/main" id="{B029F21E-03A8-41EB-917A-EA6849F5C072}"/>
              </a:ext>
            </a:extLst>
          </p:cNvPr>
          <p:cNvCxnSpPr>
            <a:cxnSpLocks/>
          </p:cNvCxnSpPr>
          <p:nvPr/>
        </p:nvCxnSpPr>
        <p:spPr>
          <a:xfrm>
            <a:off x="4811697" y="3972999"/>
            <a:ext cx="422430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e 11">
            <a:extLst>
              <a:ext uri="{FF2B5EF4-FFF2-40B4-BE49-F238E27FC236}">
                <a16:creationId xmlns:a16="http://schemas.microsoft.com/office/drawing/2014/main" id="{813FC100-1B09-4A24-A901-5FC798C9339A}"/>
              </a:ext>
            </a:extLst>
          </p:cNvPr>
          <p:cNvSpPr/>
          <p:nvPr/>
        </p:nvSpPr>
        <p:spPr>
          <a:xfrm>
            <a:off x="6194702" y="4153815"/>
            <a:ext cx="2340000" cy="2340000"/>
          </a:xfrm>
          <a:prstGeom prst="ellipse">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sz="1013" b="0" i="0" u="none" strike="noStrike" kern="1200" cap="none" spc="0" normalizeH="0" baseline="0" noProof="0">
              <a:ln>
                <a:noFill/>
              </a:ln>
              <a:solidFill>
                <a:prstClr val="white"/>
              </a:solidFill>
              <a:effectLst/>
              <a:uLnTx/>
              <a:uFillTx/>
              <a:latin typeface="Calibri"/>
              <a:ea typeface="+mn-ea"/>
              <a:cs typeface="+mn-cs"/>
            </a:endParaRPr>
          </a:p>
        </p:txBody>
      </p:sp>
      <p:cxnSp>
        <p:nvCxnSpPr>
          <p:cNvPr id="13" name="Connettore 1 16">
            <a:extLst>
              <a:ext uri="{FF2B5EF4-FFF2-40B4-BE49-F238E27FC236}">
                <a16:creationId xmlns:a16="http://schemas.microsoft.com/office/drawing/2014/main" id="{E392F307-40DA-4394-BE0C-72C867176386}"/>
              </a:ext>
            </a:extLst>
          </p:cNvPr>
          <p:cNvCxnSpPr/>
          <p:nvPr/>
        </p:nvCxnSpPr>
        <p:spPr>
          <a:xfrm flipV="1">
            <a:off x="6190850" y="3471960"/>
            <a:ext cx="0" cy="184346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Connettore 1 17">
            <a:extLst>
              <a:ext uri="{FF2B5EF4-FFF2-40B4-BE49-F238E27FC236}">
                <a16:creationId xmlns:a16="http://schemas.microsoft.com/office/drawing/2014/main" id="{8299A3F4-515B-4C77-8263-090E2270F14F}"/>
              </a:ext>
            </a:extLst>
          </p:cNvPr>
          <p:cNvCxnSpPr/>
          <p:nvPr/>
        </p:nvCxnSpPr>
        <p:spPr>
          <a:xfrm flipH="1" flipV="1">
            <a:off x="8530927" y="3479897"/>
            <a:ext cx="2567" cy="1854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Connettore 1 12">
            <a:extLst>
              <a:ext uri="{FF2B5EF4-FFF2-40B4-BE49-F238E27FC236}">
                <a16:creationId xmlns:a16="http://schemas.microsoft.com/office/drawing/2014/main" id="{FC97D9BA-E4DC-4A1C-BB2C-2900036706B1}"/>
              </a:ext>
            </a:extLst>
          </p:cNvPr>
          <p:cNvCxnSpPr/>
          <p:nvPr/>
        </p:nvCxnSpPr>
        <p:spPr>
          <a:xfrm>
            <a:off x="6193415" y="3474492"/>
            <a:ext cx="2340000" cy="126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E6EDDF87-6661-4D94-BE83-969BD7172BF5}"/>
              </a:ext>
            </a:extLst>
          </p:cNvPr>
          <p:cNvSpPr txBox="1"/>
          <p:nvPr/>
        </p:nvSpPr>
        <p:spPr>
          <a:xfrm>
            <a:off x="7143457" y="3228596"/>
            <a:ext cx="473551"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C’’</a:t>
            </a:r>
          </a:p>
        </p:txBody>
      </p:sp>
      <p:sp>
        <p:nvSpPr>
          <p:cNvPr id="29" name="CasellaDiTesto 28">
            <a:extLst>
              <a:ext uri="{FF2B5EF4-FFF2-40B4-BE49-F238E27FC236}">
                <a16:creationId xmlns:a16="http://schemas.microsoft.com/office/drawing/2014/main" id="{45DC6F53-6998-4AAD-BC76-0E599A770862}"/>
              </a:ext>
            </a:extLst>
          </p:cNvPr>
          <p:cNvSpPr txBox="1"/>
          <p:nvPr/>
        </p:nvSpPr>
        <p:spPr>
          <a:xfrm>
            <a:off x="7110785" y="5145548"/>
            <a:ext cx="324000" cy="646331"/>
          </a:xfrm>
          <a:prstGeom prst="rect">
            <a:avLst/>
          </a:prstGeom>
          <a:noFill/>
        </p:spPr>
        <p:txBody>
          <a:bodyPr anchor="ct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C’</a:t>
            </a:r>
          </a:p>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a:t>
            </a:r>
          </a:p>
        </p:txBody>
      </p:sp>
      <p:sp>
        <p:nvSpPr>
          <p:cNvPr id="32" name="CasellaDiTesto 1">
            <a:extLst>
              <a:ext uri="{FF2B5EF4-FFF2-40B4-BE49-F238E27FC236}">
                <a16:creationId xmlns:a16="http://schemas.microsoft.com/office/drawing/2014/main" id="{ECDC748F-F472-46B9-959C-5B46AD4710C1}"/>
              </a:ext>
            </a:extLst>
          </p:cNvPr>
          <p:cNvSpPr txBox="1">
            <a:spLocks noChangeArrowheads="1"/>
          </p:cNvSpPr>
          <p:nvPr/>
        </p:nvSpPr>
        <p:spPr bwMode="auto">
          <a:xfrm>
            <a:off x="8562449" y="3708563"/>
            <a:ext cx="3490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51435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it-IT" altLang="it-IT"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Arial" panose="020B0604020202020204" pitchFamily="34" charset="0"/>
              </a:rPr>
              <a:t>lt</a:t>
            </a:r>
          </a:p>
        </p:txBody>
      </p:sp>
      <p:sp>
        <p:nvSpPr>
          <p:cNvPr id="35" name="CasellaDiTesto 34">
            <a:extLst>
              <a:ext uri="{FF2B5EF4-FFF2-40B4-BE49-F238E27FC236}">
                <a16:creationId xmlns:a16="http://schemas.microsoft.com/office/drawing/2014/main" id="{957549E3-F988-4936-BF5E-6A05C8AF8EFB}"/>
              </a:ext>
            </a:extLst>
          </p:cNvPr>
          <p:cNvSpPr txBox="1"/>
          <p:nvPr/>
        </p:nvSpPr>
        <p:spPr>
          <a:xfrm>
            <a:off x="7693731" y="3457970"/>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d’’</a:t>
            </a:r>
          </a:p>
        </p:txBody>
      </p:sp>
      <p:sp>
        <p:nvSpPr>
          <p:cNvPr id="36" name="CasellaDiTesto 35">
            <a:extLst>
              <a:ext uri="{FF2B5EF4-FFF2-40B4-BE49-F238E27FC236}">
                <a16:creationId xmlns:a16="http://schemas.microsoft.com/office/drawing/2014/main" id="{72C85D21-BDCD-43D3-93F1-4309A91A14F7}"/>
              </a:ext>
            </a:extLst>
          </p:cNvPr>
          <p:cNvSpPr txBox="1"/>
          <p:nvPr/>
        </p:nvSpPr>
        <p:spPr>
          <a:xfrm>
            <a:off x="7923135" y="6261493"/>
            <a:ext cx="3259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d’</a:t>
            </a:r>
            <a:endParaRPr kumimoji="0" lang="it-IT"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39" name="CasellaDiTesto 38">
            <a:extLst>
              <a:ext uri="{FF2B5EF4-FFF2-40B4-BE49-F238E27FC236}">
                <a16:creationId xmlns:a16="http://schemas.microsoft.com/office/drawing/2014/main" id="{13EFB0CB-FCF7-4BA8-86EF-96D5678C01EA}"/>
              </a:ext>
            </a:extLst>
          </p:cNvPr>
          <p:cNvSpPr txBox="1"/>
          <p:nvPr/>
        </p:nvSpPr>
        <p:spPr>
          <a:xfrm>
            <a:off x="7272616" y="2008069"/>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a’</a:t>
            </a: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a:t>
            </a:r>
          </a:p>
        </p:txBody>
      </p:sp>
      <p:sp>
        <p:nvSpPr>
          <p:cNvPr id="40" name="CasellaDiTesto 39">
            <a:extLst>
              <a:ext uri="{FF2B5EF4-FFF2-40B4-BE49-F238E27FC236}">
                <a16:creationId xmlns:a16="http://schemas.microsoft.com/office/drawing/2014/main" id="{A6F119A1-CFEF-4A5A-838E-D87AED968E4A}"/>
              </a:ext>
            </a:extLst>
          </p:cNvPr>
          <p:cNvSpPr txBox="1"/>
          <p:nvPr/>
        </p:nvSpPr>
        <p:spPr>
          <a:xfrm>
            <a:off x="7367348" y="5320553"/>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a’</a:t>
            </a:r>
            <a:endPar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p:txBody>
      </p:sp>
      <p:cxnSp>
        <p:nvCxnSpPr>
          <p:cNvPr id="53" name="Connettore diritto 52">
            <a:extLst>
              <a:ext uri="{FF2B5EF4-FFF2-40B4-BE49-F238E27FC236}">
                <a16:creationId xmlns:a16="http://schemas.microsoft.com/office/drawing/2014/main" id="{2E55CB4A-F942-4854-951C-BE153541F2DB}"/>
              </a:ext>
            </a:extLst>
          </p:cNvPr>
          <p:cNvCxnSpPr>
            <a:cxnSpLocks/>
          </p:cNvCxnSpPr>
          <p:nvPr/>
        </p:nvCxnSpPr>
        <p:spPr>
          <a:xfrm>
            <a:off x="7365206" y="595313"/>
            <a:ext cx="0" cy="4729162"/>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4" name="CasellaDiTesto 53">
            <a:extLst>
              <a:ext uri="{FF2B5EF4-FFF2-40B4-BE49-F238E27FC236}">
                <a16:creationId xmlns:a16="http://schemas.microsoft.com/office/drawing/2014/main" id="{5988CF24-7F5C-4B2C-A01F-72EA13D48892}"/>
              </a:ext>
            </a:extLst>
          </p:cNvPr>
          <p:cNvSpPr txBox="1"/>
          <p:nvPr/>
        </p:nvSpPr>
        <p:spPr>
          <a:xfrm>
            <a:off x="7248868" y="5461855"/>
            <a:ext cx="288000" cy="180000"/>
          </a:xfrm>
          <a:prstGeom prst="rect">
            <a:avLst/>
          </a:prstGeom>
          <a:noFill/>
        </p:spPr>
        <p:txBody>
          <a:bodyPr anchor="ct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Symbol" panose="05050102010706020507" pitchFamily="18" charset="2"/>
                <a:ea typeface="+mn-ea"/>
                <a:cs typeface="Arial" panose="020B0604020202020204" pitchFamily="34" charset="0"/>
              </a:rPr>
              <a:t>º</a:t>
            </a:r>
            <a:endPar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a:t>
            </a:r>
          </a:p>
        </p:txBody>
      </p:sp>
      <p:grpSp>
        <p:nvGrpSpPr>
          <p:cNvPr id="66" name="Gruppo 65">
            <a:extLst>
              <a:ext uri="{FF2B5EF4-FFF2-40B4-BE49-F238E27FC236}">
                <a16:creationId xmlns:a16="http://schemas.microsoft.com/office/drawing/2014/main" id="{79384C0A-C128-4575-8E6B-17C0A712752C}"/>
              </a:ext>
            </a:extLst>
          </p:cNvPr>
          <p:cNvGrpSpPr/>
          <p:nvPr/>
        </p:nvGrpSpPr>
        <p:grpSpPr>
          <a:xfrm>
            <a:off x="7275334" y="5231782"/>
            <a:ext cx="180000" cy="180000"/>
            <a:chOff x="10031104" y="2702257"/>
            <a:chExt cx="180000" cy="180000"/>
          </a:xfrm>
        </p:grpSpPr>
        <p:cxnSp>
          <p:nvCxnSpPr>
            <p:cNvPr id="67" name="Connettore diritto 66">
              <a:extLst>
                <a:ext uri="{FF2B5EF4-FFF2-40B4-BE49-F238E27FC236}">
                  <a16:creationId xmlns:a16="http://schemas.microsoft.com/office/drawing/2014/main" id="{A2E075FB-26DE-491C-987E-431ABABB5726}"/>
                </a:ext>
              </a:extLst>
            </p:cNvPr>
            <p:cNvCxnSpPr>
              <a:cxnSpLocks/>
            </p:cNvCxnSpPr>
            <p:nvPr/>
          </p:nvCxnSpPr>
          <p:spPr>
            <a:xfrm>
              <a:off x="10121104" y="2702257"/>
              <a:ext cx="0" cy="180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8" name="Connettore diritto 67">
              <a:extLst>
                <a:ext uri="{FF2B5EF4-FFF2-40B4-BE49-F238E27FC236}">
                  <a16:creationId xmlns:a16="http://schemas.microsoft.com/office/drawing/2014/main" id="{16AC14C3-7865-47F5-820D-519EFCA593B7}"/>
                </a:ext>
              </a:extLst>
            </p:cNvPr>
            <p:cNvCxnSpPr>
              <a:cxnSpLocks/>
            </p:cNvCxnSpPr>
            <p:nvPr/>
          </p:nvCxnSpPr>
          <p:spPr>
            <a:xfrm>
              <a:off x="10031104" y="2792257"/>
              <a:ext cx="180000" cy="0"/>
            </a:xfrm>
            <a:prstGeom prst="line">
              <a:avLst/>
            </a:prstGeom>
            <a:ln w="3175"/>
          </p:spPr>
          <p:style>
            <a:lnRef idx="1">
              <a:schemeClr val="accent1"/>
            </a:lnRef>
            <a:fillRef idx="0">
              <a:schemeClr val="accent1"/>
            </a:fillRef>
            <a:effectRef idx="0">
              <a:schemeClr val="accent1"/>
            </a:effectRef>
            <a:fontRef idx="minor">
              <a:schemeClr val="tx1"/>
            </a:fontRef>
          </p:style>
        </p:cxnSp>
      </p:grpSp>
      <p:cxnSp>
        <p:nvCxnSpPr>
          <p:cNvPr id="71" name="Connettore diritto 70">
            <a:extLst>
              <a:ext uri="{FF2B5EF4-FFF2-40B4-BE49-F238E27FC236}">
                <a16:creationId xmlns:a16="http://schemas.microsoft.com/office/drawing/2014/main" id="{AC23C8E1-389F-4B2C-BED6-EA6F433D9EF9}"/>
              </a:ext>
            </a:extLst>
          </p:cNvPr>
          <p:cNvCxnSpPr/>
          <p:nvPr/>
        </p:nvCxnSpPr>
        <p:spPr>
          <a:xfrm flipV="1">
            <a:off x="6190850" y="793861"/>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5F9A325E-C5C3-4AD8-9C7E-8D4A01F10C32}"/>
              </a:ext>
            </a:extLst>
          </p:cNvPr>
          <p:cNvCxnSpPr/>
          <p:nvPr/>
        </p:nvCxnSpPr>
        <p:spPr>
          <a:xfrm flipV="1">
            <a:off x="6233021" y="790909"/>
            <a:ext cx="0"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3" name="Connettore diritto 72">
            <a:extLst>
              <a:ext uri="{FF2B5EF4-FFF2-40B4-BE49-F238E27FC236}">
                <a16:creationId xmlns:a16="http://schemas.microsoft.com/office/drawing/2014/main" id="{AB4C5020-23FA-41E3-91F9-42AF927921C6}"/>
              </a:ext>
            </a:extLst>
          </p:cNvPr>
          <p:cNvCxnSpPr/>
          <p:nvPr/>
        </p:nvCxnSpPr>
        <p:spPr>
          <a:xfrm flipV="1">
            <a:off x="6352834" y="785087"/>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4" name="Connettore diritto 73">
            <a:extLst>
              <a:ext uri="{FF2B5EF4-FFF2-40B4-BE49-F238E27FC236}">
                <a16:creationId xmlns:a16="http://schemas.microsoft.com/office/drawing/2014/main" id="{8201422F-8EB7-4C86-84D4-9F5EBA3CE9FD}"/>
              </a:ext>
            </a:extLst>
          </p:cNvPr>
          <p:cNvCxnSpPr/>
          <p:nvPr/>
        </p:nvCxnSpPr>
        <p:spPr>
          <a:xfrm flipV="1">
            <a:off x="6536747" y="790335"/>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5" name="Connettore diritto 74">
            <a:extLst>
              <a:ext uri="{FF2B5EF4-FFF2-40B4-BE49-F238E27FC236}">
                <a16:creationId xmlns:a16="http://schemas.microsoft.com/office/drawing/2014/main" id="{A36B5AA0-DB56-4E38-9B72-26BF9FDF76F8}"/>
              </a:ext>
            </a:extLst>
          </p:cNvPr>
          <p:cNvCxnSpPr/>
          <p:nvPr/>
        </p:nvCxnSpPr>
        <p:spPr>
          <a:xfrm flipV="1">
            <a:off x="6782062" y="790335"/>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6" name="Connettore diritto 75">
            <a:extLst>
              <a:ext uri="{FF2B5EF4-FFF2-40B4-BE49-F238E27FC236}">
                <a16:creationId xmlns:a16="http://schemas.microsoft.com/office/drawing/2014/main" id="{717526BA-AE1B-48BA-9F93-85502B544812}"/>
              </a:ext>
            </a:extLst>
          </p:cNvPr>
          <p:cNvCxnSpPr/>
          <p:nvPr/>
        </p:nvCxnSpPr>
        <p:spPr>
          <a:xfrm flipV="1">
            <a:off x="7064696" y="790335"/>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8" name="Connettore diritto 77">
            <a:extLst>
              <a:ext uri="{FF2B5EF4-FFF2-40B4-BE49-F238E27FC236}">
                <a16:creationId xmlns:a16="http://schemas.microsoft.com/office/drawing/2014/main" id="{46A42458-8A5A-41A4-B212-8D0E710006F0}"/>
              </a:ext>
            </a:extLst>
          </p:cNvPr>
          <p:cNvCxnSpPr>
            <a:cxnSpLocks/>
          </p:cNvCxnSpPr>
          <p:nvPr/>
        </p:nvCxnSpPr>
        <p:spPr>
          <a:xfrm flipV="1">
            <a:off x="7674446" y="791558"/>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6" name="Connettore diritto 85">
            <a:extLst>
              <a:ext uri="{FF2B5EF4-FFF2-40B4-BE49-F238E27FC236}">
                <a16:creationId xmlns:a16="http://schemas.microsoft.com/office/drawing/2014/main" id="{3C0A9F14-ECE9-4C31-BB3D-A7F1918E8BFD}"/>
              </a:ext>
            </a:extLst>
          </p:cNvPr>
          <p:cNvCxnSpPr>
            <a:cxnSpLocks/>
          </p:cNvCxnSpPr>
          <p:nvPr/>
        </p:nvCxnSpPr>
        <p:spPr>
          <a:xfrm flipV="1">
            <a:off x="7948899" y="792813"/>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7" name="Connettore diritto 86">
            <a:extLst>
              <a:ext uri="{FF2B5EF4-FFF2-40B4-BE49-F238E27FC236}">
                <a16:creationId xmlns:a16="http://schemas.microsoft.com/office/drawing/2014/main" id="{5AE913B4-414E-442F-AAE6-1BF76A697F1F}"/>
              </a:ext>
            </a:extLst>
          </p:cNvPr>
          <p:cNvCxnSpPr>
            <a:cxnSpLocks/>
          </p:cNvCxnSpPr>
          <p:nvPr/>
        </p:nvCxnSpPr>
        <p:spPr>
          <a:xfrm flipV="1">
            <a:off x="8193231" y="790140"/>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8" name="Connettore diritto 87">
            <a:extLst>
              <a:ext uri="{FF2B5EF4-FFF2-40B4-BE49-F238E27FC236}">
                <a16:creationId xmlns:a16="http://schemas.microsoft.com/office/drawing/2014/main" id="{E79EDAB1-3A9C-4D3B-A599-CBD6DEEB4706}"/>
              </a:ext>
            </a:extLst>
          </p:cNvPr>
          <p:cNvCxnSpPr>
            <a:cxnSpLocks/>
          </p:cNvCxnSpPr>
          <p:nvPr/>
        </p:nvCxnSpPr>
        <p:spPr>
          <a:xfrm flipV="1">
            <a:off x="8376011" y="792908"/>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9" name="Connettore diritto 88">
            <a:extLst>
              <a:ext uri="{FF2B5EF4-FFF2-40B4-BE49-F238E27FC236}">
                <a16:creationId xmlns:a16="http://schemas.microsoft.com/office/drawing/2014/main" id="{6A984621-CB4E-460B-A118-3005A51ADBE3}"/>
              </a:ext>
            </a:extLst>
          </p:cNvPr>
          <p:cNvCxnSpPr>
            <a:cxnSpLocks/>
          </p:cNvCxnSpPr>
          <p:nvPr/>
        </p:nvCxnSpPr>
        <p:spPr>
          <a:xfrm flipV="1">
            <a:off x="8493099" y="792940"/>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0" name="Connettore diritto 89">
            <a:extLst>
              <a:ext uri="{FF2B5EF4-FFF2-40B4-BE49-F238E27FC236}">
                <a16:creationId xmlns:a16="http://schemas.microsoft.com/office/drawing/2014/main" id="{1CDC580A-B408-464D-8FAA-BE500E5A0EE9}"/>
              </a:ext>
            </a:extLst>
          </p:cNvPr>
          <p:cNvCxnSpPr>
            <a:cxnSpLocks/>
          </p:cNvCxnSpPr>
          <p:nvPr/>
        </p:nvCxnSpPr>
        <p:spPr>
          <a:xfrm flipV="1">
            <a:off x="8529720" y="789864"/>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2" name="Connettore diritto 91">
            <a:extLst>
              <a:ext uri="{FF2B5EF4-FFF2-40B4-BE49-F238E27FC236}">
                <a16:creationId xmlns:a16="http://schemas.microsoft.com/office/drawing/2014/main" id="{73D8A31C-C9C1-4B4E-8250-894571E76543}"/>
              </a:ext>
            </a:extLst>
          </p:cNvPr>
          <p:cNvCxnSpPr/>
          <p:nvPr/>
        </p:nvCxnSpPr>
        <p:spPr>
          <a:xfrm>
            <a:off x="6186215" y="791558"/>
            <a:ext cx="2354400"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37" name="CasellaDiTesto 3">
            <a:extLst>
              <a:ext uri="{FF2B5EF4-FFF2-40B4-BE49-F238E27FC236}">
                <a16:creationId xmlns:a16="http://schemas.microsoft.com/office/drawing/2014/main" id="{5D5BEEFF-02B5-4AF0-9026-BAA160BD5F21}"/>
              </a:ext>
            </a:extLst>
          </p:cNvPr>
          <p:cNvSpPr txBox="1">
            <a:spLocks noChangeArrowheads="1"/>
          </p:cNvSpPr>
          <p:nvPr/>
        </p:nvSpPr>
        <p:spPr bwMode="auto">
          <a:xfrm>
            <a:off x="0" y="587789"/>
            <a:ext cx="4792643"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Sia assegnato il cilindro circolare retto con la base d (d’; d’’) (circonferenza direttrice) parallela a </a:t>
            </a:r>
            <a:r>
              <a:rPr kumimoji="0" lang="it-IT" altLang="it-IT" sz="2000" b="0" i="0" u="none" strike="noStrike" kern="1200" cap="none" spc="0" normalizeH="0" baseline="0" noProof="0" dirty="0">
                <a:ln>
                  <a:noFill/>
                </a:ln>
                <a:solidFill>
                  <a:srgbClr val="0070C0"/>
                </a:solidFill>
                <a:effectLst/>
                <a:uLnTx/>
                <a:uFillTx/>
                <a:latin typeface="Symbol" panose="05050102010706020507" pitchFamily="18" charset="2"/>
                <a:ea typeface="+mn-ea"/>
                <a:cs typeface="Arial" panose="020B0604020202020204" pitchFamily="34" charset="0"/>
              </a:rPr>
              <a:t>p</a:t>
            </a:r>
            <a:r>
              <a:rPr kumimoji="0" lang="it-IT" altLang="it-IT" sz="1800" b="0" i="0" u="none" strike="noStrike" kern="1200" cap="none" spc="0" normalizeH="0" baseline="-25000" noProof="0" dirty="0">
                <a:ln>
                  <a:noFill/>
                </a:ln>
                <a:solidFill>
                  <a:srgbClr val="0070C0"/>
                </a:solidFill>
                <a:effectLst/>
                <a:uLnTx/>
                <a:uFillTx/>
                <a:latin typeface="Comic Sans MS" panose="030F0702030302020204" pitchFamily="66" charset="0"/>
                <a:ea typeface="+mn-ea"/>
                <a:cs typeface="Arial" panose="020B0604020202020204" pitchFamily="34" charset="0"/>
              </a:rPr>
              <a:t>1</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e l’asse a(</a:t>
            </a:r>
            <a:r>
              <a:rPr kumimoji="0" lang="it-IT" altLang="it-IT" sz="1800" b="0" i="0" u="none"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a’</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a:t>
            </a:r>
            <a:r>
              <a:rPr kumimoji="0" lang="it-IT" altLang="it-IT" sz="1800" b="0" i="0" u="none"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a’</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parallelo a </a:t>
            </a:r>
            <a:r>
              <a:rPr kumimoji="0" lang="it-IT" altLang="it-IT" sz="2000" b="0" i="0" u="none" strike="noStrike" kern="1200" cap="none" spc="0" normalizeH="0" baseline="0" noProof="0" dirty="0">
                <a:ln>
                  <a:noFill/>
                </a:ln>
                <a:solidFill>
                  <a:srgbClr val="0070C0"/>
                </a:solidFill>
                <a:effectLst/>
                <a:uLnTx/>
                <a:uFillTx/>
                <a:latin typeface="Symbol" panose="05050102010706020507" pitchFamily="18" charset="2"/>
                <a:ea typeface="+mn-ea"/>
                <a:cs typeface="Arial" panose="020B0604020202020204" pitchFamily="34" charset="0"/>
              </a:rPr>
              <a:t>p</a:t>
            </a:r>
            <a:r>
              <a:rPr kumimoji="0" lang="it-IT" altLang="it-IT" sz="1800" b="0" i="0" u="none" strike="noStrike" kern="1200" cap="none" spc="0" normalizeH="0" baseline="-25000" noProof="0" dirty="0">
                <a:ln>
                  <a:noFill/>
                </a:ln>
                <a:solidFill>
                  <a:srgbClr val="0070C0"/>
                </a:solidFill>
                <a:effectLst/>
                <a:uLnTx/>
                <a:uFillTx/>
                <a:latin typeface="Comic Sans MS" panose="030F0702030302020204" pitchFamily="66" charset="0"/>
                <a:ea typeface="+mn-ea"/>
                <a:cs typeface="Arial" panose="020B0604020202020204" pitchFamily="34" charset="0"/>
              </a:rPr>
              <a:t>2</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defRPr/>
            </a:pPr>
            <a:r>
              <a:rPr lang="it-IT" altLang="it-IT" sz="1800" dirty="0">
                <a:solidFill>
                  <a:srgbClr val="0070C0"/>
                </a:solidFill>
                <a:latin typeface="Comic Sans MS" panose="030F0702030302020204" pitchFamily="66" charset="0"/>
                <a:cs typeface="Arial" panose="020B0604020202020204" pitchFamily="34" charset="0"/>
              </a:rPr>
              <a:t>Essendo, in questo caso, il cilindro finito avrà anche una seconda base formata da una circonferenza parallela alla direttrice.</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a:t>
            </a:r>
          </a:p>
        </p:txBody>
      </p:sp>
      <p:sp>
        <p:nvSpPr>
          <p:cNvPr id="41" name="CasellaDiTesto 8">
            <a:extLst>
              <a:ext uri="{FF2B5EF4-FFF2-40B4-BE49-F238E27FC236}">
                <a16:creationId xmlns:a16="http://schemas.microsoft.com/office/drawing/2014/main" id="{9FF14C1A-88F0-4117-8457-C949C4B8B851}"/>
              </a:ext>
            </a:extLst>
          </p:cNvPr>
          <p:cNvSpPr txBox="1">
            <a:spLocks noChangeArrowheads="1"/>
          </p:cNvSpPr>
          <p:nvPr/>
        </p:nvSpPr>
        <p:spPr bwMode="auto">
          <a:xfrm>
            <a:off x="-1" y="2461947"/>
            <a:ext cx="488018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eaLnBrk="0" fontAlgn="base" hangingPunct="0">
              <a:spcBef>
                <a:spcPct val="0"/>
              </a:spcBef>
              <a:spcAft>
                <a:spcPct val="0"/>
              </a:spcAft>
              <a:buNone/>
              <a:defRPr/>
            </a:pP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cs typeface="Arial" panose="020B0604020202020204" pitchFamily="34" charset="0"/>
              </a:rPr>
              <a:t>Essendo il cilindro retto, su </a:t>
            </a:r>
            <a:r>
              <a:rPr kumimoji="0" lang="it-IT" altLang="it-IT" sz="1800" b="0" i="0" u="none" strike="noStrike" kern="1200" cap="none" spc="0" normalizeH="0" baseline="0" noProof="0" dirty="0">
                <a:ln>
                  <a:noFill/>
                </a:ln>
                <a:solidFill>
                  <a:srgbClr val="0070C0"/>
                </a:solidFill>
                <a:effectLst/>
                <a:uLnTx/>
                <a:uFillTx/>
                <a:latin typeface="Symbol" panose="05050102010706020507" pitchFamily="18" charset="2"/>
                <a:cs typeface="Arial" panose="020B0604020202020204" pitchFamily="34" charset="0"/>
              </a:rPr>
              <a:t>p</a:t>
            </a:r>
            <a:r>
              <a:rPr kumimoji="0" lang="it-IT" altLang="it-IT" sz="1800" b="0" i="0" u="none" strike="noStrike" kern="1200" cap="none" spc="0" normalizeH="0" baseline="-25000" noProof="0" dirty="0">
                <a:ln>
                  <a:noFill/>
                </a:ln>
                <a:solidFill>
                  <a:srgbClr val="0070C0"/>
                </a:solidFill>
                <a:effectLst/>
                <a:uLnTx/>
                <a:uFillTx/>
                <a:latin typeface="Comic Sans MS" panose="030F0702030302020204" pitchFamily="66" charset="0"/>
                <a:cs typeface="Arial" panose="020B0604020202020204" pitchFamily="34" charset="0"/>
              </a:rPr>
              <a:t>1</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cs typeface="Arial" panose="020B0604020202020204" pitchFamily="34" charset="0"/>
              </a:rPr>
              <a:t> sarà C’</a:t>
            </a:r>
            <a:r>
              <a:rPr kumimoji="0" lang="it-IT" altLang="it-IT" sz="2400" i="0" u="none" strike="noStrike" kern="1200" cap="none" spc="0" normalizeH="0" baseline="0" noProof="0" dirty="0">
                <a:ln>
                  <a:noFill/>
                </a:ln>
                <a:solidFill>
                  <a:srgbClr val="0070C0"/>
                </a:solidFill>
                <a:effectLst/>
                <a:uLnTx/>
                <a:uFillTx/>
                <a:latin typeface="Symbol" panose="05050102010706020507" pitchFamily="18" charset="2"/>
                <a:cs typeface="Arial" panose="020B0604020202020204" pitchFamily="34" charset="0"/>
              </a:rPr>
              <a:t>º</a:t>
            </a:r>
            <a:r>
              <a:rPr kumimoji="0" lang="it-IT" altLang="it-IT" sz="1800" b="0" i="0" u="none" strike="noStrike" kern="1200" cap="none" spc="0" normalizeH="0" baseline="0" noProof="0" dirty="0" err="1">
                <a:ln>
                  <a:noFill/>
                </a:ln>
                <a:solidFill>
                  <a:srgbClr val="0070C0"/>
                </a:solidFill>
                <a:effectLst/>
                <a:uLnTx/>
                <a:uFillTx/>
                <a:latin typeface="Comic Sans MS" panose="030F0702030302020204" pitchFamily="66" charset="0"/>
                <a:cs typeface="Arial" panose="020B0604020202020204" pitchFamily="34" charset="0"/>
              </a:rPr>
              <a:t>a’</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cs typeface="Arial" panose="020B0604020202020204" pitchFamily="34" charset="0"/>
              </a:rPr>
              <a:t> </a:t>
            </a:r>
            <a:r>
              <a:rPr lang="it-IT" altLang="it-IT" sz="1800" dirty="0">
                <a:solidFill>
                  <a:srgbClr val="0070C0"/>
                </a:solidFill>
                <a:latin typeface="Comic Sans MS" panose="030F0702030302020204" pitchFamily="66" charset="0"/>
                <a:cs typeface="Arial" panose="020B0604020202020204" pitchFamily="34" charset="0"/>
              </a:rPr>
              <a:t>mentre su </a:t>
            </a:r>
            <a:r>
              <a:rPr lang="it-IT" altLang="it-IT" sz="1800" dirty="0">
                <a:solidFill>
                  <a:srgbClr val="0070C0"/>
                </a:solidFill>
                <a:latin typeface="Symbol" panose="05050102010706020507" pitchFamily="18" charset="2"/>
                <a:cs typeface="Arial" panose="020B0604020202020204" pitchFamily="34" charset="0"/>
              </a:rPr>
              <a:t>p</a:t>
            </a:r>
            <a:r>
              <a:rPr lang="it-IT" altLang="it-IT" sz="1800" baseline="-25000" dirty="0">
                <a:solidFill>
                  <a:srgbClr val="0070C0"/>
                </a:solidFill>
                <a:latin typeface="Comic Sans MS" panose="030F0702030302020204" pitchFamily="66" charset="0"/>
                <a:cs typeface="Arial" panose="020B0604020202020204" pitchFamily="34" charset="0"/>
              </a:rPr>
              <a:t>2</a:t>
            </a:r>
            <a:r>
              <a:rPr lang="it-IT" altLang="it-IT" sz="1800" dirty="0">
                <a:solidFill>
                  <a:srgbClr val="0070C0"/>
                </a:solidFill>
                <a:latin typeface="Comic Sans MS" panose="030F0702030302020204" pitchFamily="66" charset="0"/>
                <a:cs typeface="Arial" panose="020B0604020202020204" pitchFamily="34" charset="0"/>
              </a:rPr>
              <a:t> i </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cs typeface="Arial" panose="020B0604020202020204" pitchFamily="34" charset="0"/>
              </a:rPr>
              <a:t>centri saranno distinti in due C’’ (centri delle circonferenze che ne definiscono l’altezza ) e un </a:t>
            </a:r>
            <a:r>
              <a:rPr kumimoji="0" lang="it-IT" altLang="it-IT" sz="1800" b="0" i="0" u="none" strike="noStrike" kern="1200" cap="none" spc="0" normalizeH="0" baseline="0" noProof="0" dirty="0" err="1">
                <a:ln>
                  <a:noFill/>
                </a:ln>
                <a:solidFill>
                  <a:srgbClr val="0070C0"/>
                </a:solidFill>
                <a:effectLst/>
                <a:uLnTx/>
                <a:uFillTx/>
                <a:latin typeface="Comic Sans MS" panose="030F0702030302020204" pitchFamily="66" charset="0"/>
                <a:cs typeface="Arial" panose="020B0604020202020204" pitchFamily="34" charset="0"/>
              </a:rPr>
              <a:t>a’</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cs typeface="Arial" panose="020B0604020202020204" pitchFamily="34" charset="0"/>
              </a:rPr>
              <a:t>’ asse del cilindro perpendicolare alle due basi</a:t>
            </a:r>
          </a:p>
        </p:txBody>
      </p:sp>
      <p:sp>
        <p:nvSpPr>
          <p:cNvPr id="42" name="CasellaDiTesto 22">
            <a:extLst>
              <a:ext uri="{FF2B5EF4-FFF2-40B4-BE49-F238E27FC236}">
                <a16:creationId xmlns:a16="http://schemas.microsoft.com/office/drawing/2014/main" id="{B592BBF7-C612-4923-A5AE-3162DB96CBC4}"/>
              </a:ext>
            </a:extLst>
          </p:cNvPr>
          <p:cNvSpPr txBox="1">
            <a:spLocks noChangeArrowheads="1"/>
          </p:cNvSpPr>
          <p:nvPr/>
        </p:nvSpPr>
        <p:spPr bwMode="auto">
          <a:xfrm>
            <a:off x="-21975" y="4155773"/>
            <a:ext cx="603284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eaLnBrk="0" fontAlgn="base" hangingPunct="0">
              <a:spcBef>
                <a:spcPct val="0"/>
              </a:spcBef>
              <a:spcAft>
                <a:spcPct val="0"/>
              </a:spcAft>
              <a:buNone/>
              <a:defRPr/>
            </a:pP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Considerando le caratteristiche geometriche le generatrici g(g’; g’’) sono costituite da segmenti finiti perpendicolari a </a:t>
            </a:r>
            <a:r>
              <a:rPr lang="it-IT" altLang="it-IT" sz="2000" dirty="0">
                <a:solidFill>
                  <a:srgbClr val="0070C0"/>
                </a:solidFill>
                <a:latin typeface="Symbol" panose="05050102010706020507" pitchFamily="18" charset="2"/>
                <a:cs typeface="Arial" panose="020B0604020202020204" pitchFamily="34" charset="0"/>
              </a:rPr>
              <a:t>p</a:t>
            </a:r>
            <a:r>
              <a:rPr lang="it-IT" altLang="it-IT" sz="1800" baseline="-25000" dirty="0">
                <a:solidFill>
                  <a:srgbClr val="0070C0"/>
                </a:solidFill>
                <a:latin typeface="Comic Sans MS" panose="030F0702030302020204" pitchFamily="66" charset="0"/>
                <a:cs typeface="Arial" panose="020B0604020202020204" pitchFamily="34" charset="0"/>
              </a:rPr>
              <a:t>1</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e paralleli a </a:t>
            </a:r>
            <a:r>
              <a:rPr lang="it-IT" altLang="it-IT" sz="2000" dirty="0">
                <a:solidFill>
                  <a:srgbClr val="0070C0"/>
                </a:solidFill>
                <a:latin typeface="Symbol" panose="05050102010706020507" pitchFamily="18" charset="2"/>
                <a:cs typeface="Arial" panose="020B0604020202020204" pitchFamily="34" charset="0"/>
              </a:rPr>
              <a:t>p</a:t>
            </a:r>
            <a:r>
              <a:rPr lang="it-IT" altLang="it-IT" sz="1800" baseline="-25000" dirty="0">
                <a:solidFill>
                  <a:srgbClr val="0070C0"/>
                </a:solidFill>
                <a:latin typeface="Comic Sans MS" panose="030F0702030302020204" pitchFamily="66" charset="0"/>
                <a:cs typeface="Arial" panose="020B0604020202020204" pitchFamily="34" charset="0"/>
              </a:rPr>
              <a:t>2</a:t>
            </a:r>
            <a:r>
              <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con un estremo sulla direttrice della base e l’altro estremo sulla direttrice superiore quindi la</a:t>
            </a:r>
            <a:r>
              <a:rPr kumimoji="0" lang="it-IT" altLang="it-IT" sz="1800" b="0" i="0" u="none" strike="noStrike" kern="1200" cap="none" spc="0" normalizeH="0" noProof="0" dirty="0">
                <a:ln>
                  <a:noFill/>
                </a:ln>
                <a:solidFill>
                  <a:srgbClr val="0070C0"/>
                </a:solidFill>
                <a:effectLst/>
                <a:uLnTx/>
                <a:uFillTx/>
                <a:latin typeface="Comic Sans MS" panose="030F0702030302020204" pitchFamily="66" charset="0"/>
                <a:ea typeface="+mn-ea"/>
                <a:cs typeface="Arial" panose="020B0604020202020204" pitchFamily="34" charset="0"/>
              </a:rPr>
              <a:t> superficie laterale sarà costituita da una rigata di segmenti limitata dalle due basi.</a:t>
            </a:r>
            <a:endParaRPr kumimoji="0" lang="it-IT" altLang="it-IT" sz="18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p:txBody>
      </p:sp>
      <p:sp>
        <p:nvSpPr>
          <p:cNvPr id="44" name="CasellaDiTesto 43">
            <a:extLst>
              <a:ext uri="{FF2B5EF4-FFF2-40B4-BE49-F238E27FC236}">
                <a16:creationId xmlns:a16="http://schemas.microsoft.com/office/drawing/2014/main" id="{61A14030-6D6C-4371-941D-70F9EDD654D3}"/>
              </a:ext>
            </a:extLst>
          </p:cNvPr>
          <p:cNvSpPr txBox="1"/>
          <p:nvPr/>
        </p:nvSpPr>
        <p:spPr>
          <a:xfrm>
            <a:off x="7330922" y="593889"/>
            <a:ext cx="473551"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C’’</a:t>
            </a:r>
          </a:p>
        </p:txBody>
      </p:sp>
      <p:sp>
        <p:nvSpPr>
          <p:cNvPr id="2" name="CasellaDiTesto 1">
            <a:extLst>
              <a:ext uri="{FF2B5EF4-FFF2-40B4-BE49-F238E27FC236}">
                <a16:creationId xmlns:a16="http://schemas.microsoft.com/office/drawing/2014/main" id="{45AAADC9-A7E3-41B4-AE9A-A56DAAE42203}"/>
              </a:ext>
            </a:extLst>
          </p:cNvPr>
          <p:cNvSpPr txBox="1"/>
          <p:nvPr/>
        </p:nvSpPr>
        <p:spPr>
          <a:xfrm>
            <a:off x="0" y="6083198"/>
            <a:ext cx="6056835" cy="707886"/>
          </a:xfrm>
          <a:prstGeom prst="rect">
            <a:avLst/>
          </a:prstGeom>
          <a:solidFill>
            <a:srgbClr val="00B0F0"/>
          </a:solidFill>
        </p:spPr>
        <p:txBody>
          <a:bodyPr wrap="square" rtlCol="0">
            <a:spAutoFit/>
          </a:bodyPr>
          <a:lstStyle/>
          <a:p>
            <a:pPr algn="ctr"/>
            <a:r>
              <a:rPr lang="it-IT" sz="2000" dirty="0">
                <a:solidFill>
                  <a:schemeClr val="bg1"/>
                </a:solidFill>
                <a:latin typeface="Comic Sans MS" panose="030F0702030302020204" pitchFamily="66" charset="0"/>
              </a:rPr>
              <a:t>Questo è il cilindro retto finito descritto di cui ci si serve per lo studio delle relative sezioni</a:t>
            </a:r>
          </a:p>
        </p:txBody>
      </p:sp>
      <p:sp>
        <p:nvSpPr>
          <p:cNvPr id="3" name="Arco 2">
            <a:extLst>
              <a:ext uri="{FF2B5EF4-FFF2-40B4-BE49-F238E27FC236}">
                <a16:creationId xmlns:a16="http://schemas.microsoft.com/office/drawing/2014/main" id="{9FB43B89-FD7B-4EC6-ABF8-DA4A551FB420}"/>
              </a:ext>
            </a:extLst>
          </p:cNvPr>
          <p:cNvSpPr/>
          <p:nvPr/>
        </p:nvSpPr>
        <p:spPr>
          <a:xfrm>
            <a:off x="6977156" y="395228"/>
            <a:ext cx="792000" cy="792000"/>
          </a:xfrm>
          <a:prstGeom prst="arc">
            <a:avLst>
              <a:gd name="adj1" fmla="val 21912"/>
              <a:gd name="adj2" fmla="val 5479890"/>
            </a:avLst>
          </a:prstGeom>
          <a:ln w="31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 name="CasellaDiTesto 3">
            <a:extLst>
              <a:ext uri="{FF2B5EF4-FFF2-40B4-BE49-F238E27FC236}">
                <a16:creationId xmlns:a16="http://schemas.microsoft.com/office/drawing/2014/main" id="{F3C725B0-A08C-4D51-93A3-21A45DEC5CD5}"/>
              </a:ext>
            </a:extLst>
          </p:cNvPr>
          <p:cNvSpPr txBox="1"/>
          <p:nvPr/>
        </p:nvSpPr>
        <p:spPr>
          <a:xfrm>
            <a:off x="7316595" y="843587"/>
            <a:ext cx="557088" cy="276999"/>
          </a:xfrm>
          <a:prstGeom prst="rect">
            <a:avLst/>
          </a:prstGeom>
          <a:noFill/>
        </p:spPr>
        <p:txBody>
          <a:bodyPr wrap="square" rtlCol="0">
            <a:spAutoFit/>
          </a:bodyPr>
          <a:lstStyle/>
          <a:p>
            <a:r>
              <a:rPr lang="it-IT" sz="1200" dirty="0">
                <a:solidFill>
                  <a:srgbClr val="0070C0"/>
                </a:solidFill>
                <a:latin typeface="Comic Sans MS" panose="030F0702030302020204" pitchFamily="66" charset="0"/>
              </a:rPr>
              <a:t>90°</a:t>
            </a:r>
          </a:p>
        </p:txBody>
      </p:sp>
      <p:sp>
        <p:nvSpPr>
          <p:cNvPr id="43" name="CasellaDiTesto 42">
            <a:extLst>
              <a:ext uri="{FF2B5EF4-FFF2-40B4-BE49-F238E27FC236}">
                <a16:creationId xmlns:a16="http://schemas.microsoft.com/office/drawing/2014/main" id="{66975AF7-D107-46DC-B46B-B4402D8F76B0}"/>
              </a:ext>
            </a:extLst>
          </p:cNvPr>
          <p:cNvSpPr txBox="1"/>
          <p:nvPr/>
        </p:nvSpPr>
        <p:spPr>
          <a:xfrm>
            <a:off x="5917561" y="1923915"/>
            <a:ext cx="431800" cy="384175"/>
          </a:xfrm>
          <a:prstGeom prst="rect">
            <a:avLst/>
          </a:prstGeom>
          <a:noFill/>
        </p:spPr>
        <p:txBody>
          <a:bodyPr>
            <a:spAutoFit/>
          </a:bodyPr>
          <a:lstStyle/>
          <a:p>
            <a:pPr>
              <a:defRPr/>
            </a:pPr>
            <a:r>
              <a:rPr lang="it-IT" dirty="0">
                <a:solidFill>
                  <a:srgbClr val="0070C0"/>
                </a:solidFill>
                <a:latin typeface="Comic Sans MS" panose="030F0702030302020204" pitchFamily="66" charset="0"/>
              </a:rPr>
              <a:t>g</a:t>
            </a:r>
            <a:r>
              <a:rPr lang="it-IT" dirty="0">
                <a:solidFill>
                  <a:srgbClr val="0070C0"/>
                </a:solidFill>
              </a:rPr>
              <a:t>’’</a:t>
            </a:r>
          </a:p>
        </p:txBody>
      </p:sp>
      <p:sp>
        <p:nvSpPr>
          <p:cNvPr id="45" name="CasellaDiTesto 44">
            <a:extLst>
              <a:ext uri="{FF2B5EF4-FFF2-40B4-BE49-F238E27FC236}">
                <a16:creationId xmlns:a16="http://schemas.microsoft.com/office/drawing/2014/main" id="{DCF9228E-4A0B-452E-9142-836B407874AE}"/>
              </a:ext>
            </a:extLst>
          </p:cNvPr>
          <p:cNvSpPr txBox="1"/>
          <p:nvPr/>
        </p:nvSpPr>
        <p:spPr>
          <a:xfrm>
            <a:off x="6143694" y="5041895"/>
            <a:ext cx="403225" cy="369887"/>
          </a:xfrm>
          <a:prstGeom prst="rect">
            <a:avLst/>
          </a:prstGeom>
          <a:noFill/>
        </p:spPr>
        <p:txBody>
          <a:bodyPr>
            <a:spAutoFit/>
          </a:bodyPr>
          <a:lstStyle/>
          <a:p>
            <a:pPr>
              <a:defRPr/>
            </a:pPr>
            <a:r>
              <a:rPr lang="it-IT" dirty="0">
                <a:solidFill>
                  <a:srgbClr val="0070C0"/>
                </a:solidFill>
                <a:latin typeface="Comic Sans MS" panose="030F0702030302020204" pitchFamily="66" charset="0"/>
              </a:rPr>
              <a:t>g</a:t>
            </a:r>
            <a:r>
              <a:rPr lang="it-IT" dirty="0">
                <a:solidFill>
                  <a:srgbClr val="0070C0"/>
                </a:solidFill>
              </a:rPr>
              <a:t>’</a:t>
            </a:r>
          </a:p>
        </p:txBody>
      </p:sp>
    </p:spTree>
    <p:extLst>
      <p:ext uri="{BB962C8B-B14F-4D97-AF65-F5344CB8AC3E}">
        <p14:creationId xmlns:p14="http://schemas.microsoft.com/office/powerpoint/2010/main" val="1229768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0-#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down)">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down)">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wipe(down)">
                                      <p:cBhvr>
                                        <p:cTn id="38" dur="5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down)">
                                      <p:cBhvr>
                                        <p:cTn id="43" dur="500"/>
                                        <p:tgtEl>
                                          <p:spTgt spid="4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wipe(down)">
                                      <p:cBhvr>
                                        <p:cTn id="48" dur="500"/>
                                        <p:tgtEl>
                                          <p:spTgt spid="5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down)">
                                      <p:cBhvr>
                                        <p:cTn id="53" dur="5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92"/>
                                        </p:tgtEl>
                                        <p:attrNameLst>
                                          <p:attrName>style.visibility</p:attrName>
                                        </p:attrNameLst>
                                      </p:cBhvr>
                                      <p:to>
                                        <p:strVal val="visible"/>
                                      </p:to>
                                    </p:set>
                                    <p:animEffect transition="in" filter="wipe(right)">
                                      <p:cBhvr>
                                        <p:cTn id="58" dur="500"/>
                                        <p:tgtEl>
                                          <p:spTgt spid="9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wipe(right)">
                                      <p:cBhvr>
                                        <p:cTn id="63" dur="500"/>
                                        <p:tgtEl>
                                          <p:spTgt spid="3"/>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wipe(right)">
                                      <p:cBhvr>
                                        <p:cTn id="66" dur="500"/>
                                        <p:tgtEl>
                                          <p:spTgt spid="4"/>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41"/>
                                        </p:tgtEl>
                                        <p:attrNameLst>
                                          <p:attrName>style.visibility</p:attrName>
                                        </p:attrNameLst>
                                      </p:cBhvr>
                                      <p:to>
                                        <p:strVal val="visible"/>
                                      </p:to>
                                    </p:set>
                                    <p:anim calcmode="lin" valueType="num">
                                      <p:cBhvr additive="base">
                                        <p:cTn id="71" dur="500" fill="hold"/>
                                        <p:tgtEl>
                                          <p:spTgt spid="41"/>
                                        </p:tgtEl>
                                        <p:attrNameLst>
                                          <p:attrName>ppt_x</p:attrName>
                                        </p:attrNameLst>
                                      </p:cBhvr>
                                      <p:tavLst>
                                        <p:tav tm="0">
                                          <p:val>
                                            <p:strVal val="0-#ppt_w/2"/>
                                          </p:val>
                                        </p:tav>
                                        <p:tav tm="100000">
                                          <p:val>
                                            <p:strVal val="#ppt_x"/>
                                          </p:val>
                                        </p:tav>
                                      </p:tavLst>
                                    </p:anim>
                                    <p:anim calcmode="lin" valueType="num">
                                      <p:cBhvr additive="base">
                                        <p:cTn id="72"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down)">
                                      <p:cBhvr>
                                        <p:cTn id="77" dur="500"/>
                                        <p:tgtEl>
                                          <p:spTgt spid="5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down)">
                                      <p:cBhvr>
                                        <p:cTn id="82" dur="5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down)">
                                      <p:cBhvr>
                                        <p:cTn id="87" dur="500"/>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wipe(down)">
                                      <p:cBhvr>
                                        <p:cTn id="92" dur="500"/>
                                        <p:tgtEl>
                                          <p:spTgt spid="4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wipe(down)">
                                      <p:cBhvr>
                                        <p:cTn id="97" dur="500"/>
                                        <p:tgtEl>
                                          <p:spTgt spid="4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71"/>
                                        </p:tgtEl>
                                        <p:attrNameLst>
                                          <p:attrName>style.visibility</p:attrName>
                                        </p:attrNameLst>
                                      </p:cBhvr>
                                      <p:to>
                                        <p:strVal val="visible"/>
                                      </p:to>
                                    </p:set>
                                    <p:animEffect transition="in" filter="wipe(down)">
                                      <p:cBhvr>
                                        <p:cTn id="102" dur="500"/>
                                        <p:tgtEl>
                                          <p:spTgt spid="71"/>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wipe(down)">
                                      <p:cBhvr>
                                        <p:cTn id="107" dur="500"/>
                                        <p:tgtEl>
                                          <p:spTgt spid="43"/>
                                        </p:tgtEl>
                                      </p:cBhvr>
                                    </p:animEffect>
                                  </p:childTnLst>
                                </p:cTn>
                              </p:par>
                            </p:childTnLst>
                          </p:cTn>
                        </p:par>
                      </p:childTnLst>
                    </p:cTn>
                  </p:par>
                  <p:par>
                    <p:cTn id="108" fill="hold">
                      <p:stCondLst>
                        <p:cond delay="indefinite"/>
                      </p:stCondLst>
                      <p:childTnLst>
                        <p:par>
                          <p:cTn id="109" fill="hold">
                            <p:stCondLst>
                              <p:cond delay="0"/>
                            </p:stCondLst>
                            <p:childTnLst>
                              <p:par>
                                <p:cTn id="110" presetID="2" presetClass="entr" presetSubtype="8" fill="hold" grpId="0" nodeType="clickEffect">
                                  <p:stCondLst>
                                    <p:cond delay="0"/>
                                  </p:stCondLst>
                                  <p:childTnLst>
                                    <p:set>
                                      <p:cBhvr>
                                        <p:cTn id="111" dur="1" fill="hold">
                                          <p:stCondLst>
                                            <p:cond delay="0"/>
                                          </p:stCondLst>
                                        </p:cTn>
                                        <p:tgtEl>
                                          <p:spTgt spid="42"/>
                                        </p:tgtEl>
                                        <p:attrNameLst>
                                          <p:attrName>style.visibility</p:attrName>
                                        </p:attrNameLst>
                                      </p:cBhvr>
                                      <p:to>
                                        <p:strVal val="visible"/>
                                      </p:to>
                                    </p:set>
                                    <p:anim calcmode="lin" valueType="num">
                                      <p:cBhvr additive="base">
                                        <p:cTn id="112" dur="500" fill="hold"/>
                                        <p:tgtEl>
                                          <p:spTgt spid="42"/>
                                        </p:tgtEl>
                                        <p:attrNameLst>
                                          <p:attrName>ppt_x</p:attrName>
                                        </p:attrNameLst>
                                      </p:cBhvr>
                                      <p:tavLst>
                                        <p:tav tm="0">
                                          <p:val>
                                            <p:strVal val="0-#ppt_w/2"/>
                                          </p:val>
                                        </p:tav>
                                        <p:tav tm="100000">
                                          <p:val>
                                            <p:strVal val="#ppt_x"/>
                                          </p:val>
                                        </p:tav>
                                      </p:tavLst>
                                    </p:anim>
                                    <p:anim calcmode="lin" valueType="num">
                                      <p:cBhvr additive="base">
                                        <p:cTn id="113"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nodeType="clickEffect">
                                  <p:stCondLst>
                                    <p:cond delay="0"/>
                                  </p:stCondLst>
                                  <p:childTnLst>
                                    <p:set>
                                      <p:cBhvr>
                                        <p:cTn id="117" dur="1" fill="hold">
                                          <p:stCondLst>
                                            <p:cond delay="0"/>
                                          </p:stCondLst>
                                        </p:cTn>
                                        <p:tgtEl>
                                          <p:spTgt spid="72"/>
                                        </p:tgtEl>
                                        <p:attrNameLst>
                                          <p:attrName>style.visibility</p:attrName>
                                        </p:attrNameLst>
                                      </p:cBhvr>
                                      <p:to>
                                        <p:strVal val="visible"/>
                                      </p:to>
                                    </p:set>
                                    <p:animEffect transition="in" filter="wipe(down)">
                                      <p:cBhvr>
                                        <p:cTn id="118" dur="500"/>
                                        <p:tgtEl>
                                          <p:spTgt spid="72"/>
                                        </p:tgtEl>
                                      </p:cBhvr>
                                    </p:animEffect>
                                  </p:childTnLst>
                                </p:cTn>
                              </p:par>
                            </p:childTnLst>
                          </p:cTn>
                        </p:par>
                        <p:par>
                          <p:cTn id="119" fill="hold">
                            <p:stCondLst>
                              <p:cond delay="500"/>
                            </p:stCondLst>
                            <p:childTnLst>
                              <p:par>
                                <p:cTn id="120" presetID="22" presetClass="entr" presetSubtype="4" fill="hold" nodeType="afterEffect">
                                  <p:stCondLst>
                                    <p:cond delay="0"/>
                                  </p:stCondLst>
                                  <p:childTnLst>
                                    <p:set>
                                      <p:cBhvr>
                                        <p:cTn id="121" dur="1" fill="hold">
                                          <p:stCondLst>
                                            <p:cond delay="0"/>
                                          </p:stCondLst>
                                        </p:cTn>
                                        <p:tgtEl>
                                          <p:spTgt spid="73"/>
                                        </p:tgtEl>
                                        <p:attrNameLst>
                                          <p:attrName>style.visibility</p:attrName>
                                        </p:attrNameLst>
                                      </p:cBhvr>
                                      <p:to>
                                        <p:strVal val="visible"/>
                                      </p:to>
                                    </p:set>
                                    <p:animEffect transition="in" filter="wipe(down)">
                                      <p:cBhvr>
                                        <p:cTn id="122" dur="500"/>
                                        <p:tgtEl>
                                          <p:spTgt spid="73"/>
                                        </p:tgtEl>
                                      </p:cBhvr>
                                    </p:animEffect>
                                  </p:childTnLst>
                                </p:cTn>
                              </p:par>
                            </p:childTnLst>
                          </p:cTn>
                        </p:par>
                        <p:par>
                          <p:cTn id="123" fill="hold">
                            <p:stCondLst>
                              <p:cond delay="1000"/>
                            </p:stCondLst>
                            <p:childTnLst>
                              <p:par>
                                <p:cTn id="124" presetID="22" presetClass="entr" presetSubtype="4" fill="hold" nodeType="afterEffect">
                                  <p:stCondLst>
                                    <p:cond delay="0"/>
                                  </p:stCondLst>
                                  <p:childTnLst>
                                    <p:set>
                                      <p:cBhvr>
                                        <p:cTn id="125" dur="1" fill="hold">
                                          <p:stCondLst>
                                            <p:cond delay="0"/>
                                          </p:stCondLst>
                                        </p:cTn>
                                        <p:tgtEl>
                                          <p:spTgt spid="74"/>
                                        </p:tgtEl>
                                        <p:attrNameLst>
                                          <p:attrName>style.visibility</p:attrName>
                                        </p:attrNameLst>
                                      </p:cBhvr>
                                      <p:to>
                                        <p:strVal val="visible"/>
                                      </p:to>
                                    </p:set>
                                    <p:animEffect transition="in" filter="wipe(down)">
                                      <p:cBhvr>
                                        <p:cTn id="126" dur="500"/>
                                        <p:tgtEl>
                                          <p:spTgt spid="74"/>
                                        </p:tgtEl>
                                      </p:cBhvr>
                                    </p:animEffect>
                                  </p:childTnLst>
                                </p:cTn>
                              </p:par>
                            </p:childTnLst>
                          </p:cTn>
                        </p:par>
                        <p:par>
                          <p:cTn id="127" fill="hold">
                            <p:stCondLst>
                              <p:cond delay="1500"/>
                            </p:stCondLst>
                            <p:childTnLst>
                              <p:par>
                                <p:cTn id="128" presetID="22" presetClass="entr" presetSubtype="4" fill="hold" nodeType="afterEffect">
                                  <p:stCondLst>
                                    <p:cond delay="0"/>
                                  </p:stCondLst>
                                  <p:childTnLst>
                                    <p:set>
                                      <p:cBhvr>
                                        <p:cTn id="129" dur="1" fill="hold">
                                          <p:stCondLst>
                                            <p:cond delay="0"/>
                                          </p:stCondLst>
                                        </p:cTn>
                                        <p:tgtEl>
                                          <p:spTgt spid="75"/>
                                        </p:tgtEl>
                                        <p:attrNameLst>
                                          <p:attrName>style.visibility</p:attrName>
                                        </p:attrNameLst>
                                      </p:cBhvr>
                                      <p:to>
                                        <p:strVal val="visible"/>
                                      </p:to>
                                    </p:set>
                                    <p:animEffect transition="in" filter="wipe(down)">
                                      <p:cBhvr>
                                        <p:cTn id="130" dur="500"/>
                                        <p:tgtEl>
                                          <p:spTgt spid="75"/>
                                        </p:tgtEl>
                                      </p:cBhvr>
                                    </p:animEffect>
                                  </p:childTnLst>
                                </p:cTn>
                              </p:par>
                            </p:childTnLst>
                          </p:cTn>
                        </p:par>
                        <p:par>
                          <p:cTn id="131" fill="hold">
                            <p:stCondLst>
                              <p:cond delay="2000"/>
                            </p:stCondLst>
                            <p:childTnLst>
                              <p:par>
                                <p:cTn id="132" presetID="22" presetClass="entr" presetSubtype="4" fill="hold" nodeType="afterEffect">
                                  <p:stCondLst>
                                    <p:cond delay="0"/>
                                  </p:stCondLst>
                                  <p:childTnLst>
                                    <p:set>
                                      <p:cBhvr>
                                        <p:cTn id="133" dur="1" fill="hold">
                                          <p:stCondLst>
                                            <p:cond delay="0"/>
                                          </p:stCondLst>
                                        </p:cTn>
                                        <p:tgtEl>
                                          <p:spTgt spid="76"/>
                                        </p:tgtEl>
                                        <p:attrNameLst>
                                          <p:attrName>style.visibility</p:attrName>
                                        </p:attrNameLst>
                                      </p:cBhvr>
                                      <p:to>
                                        <p:strVal val="visible"/>
                                      </p:to>
                                    </p:set>
                                    <p:animEffect transition="in" filter="wipe(down)">
                                      <p:cBhvr>
                                        <p:cTn id="134" dur="500"/>
                                        <p:tgtEl>
                                          <p:spTgt spid="76"/>
                                        </p:tgtEl>
                                      </p:cBhvr>
                                    </p:animEffect>
                                  </p:childTnLst>
                                </p:cTn>
                              </p:par>
                            </p:childTnLst>
                          </p:cTn>
                        </p:par>
                        <p:par>
                          <p:cTn id="135" fill="hold">
                            <p:stCondLst>
                              <p:cond delay="2500"/>
                            </p:stCondLst>
                            <p:childTnLst>
                              <p:par>
                                <p:cTn id="136" presetID="22" presetClass="entr" presetSubtype="4" fill="hold" nodeType="afterEffect">
                                  <p:stCondLst>
                                    <p:cond delay="0"/>
                                  </p:stCondLst>
                                  <p:childTnLst>
                                    <p:set>
                                      <p:cBhvr>
                                        <p:cTn id="137" dur="1" fill="hold">
                                          <p:stCondLst>
                                            <p:cond delay="0"/>
                                          </p:stCondLst>
                                        </p:cTn>
                                        <p:tgtEl>
                                          <p:spTgt spid="78"/>
                                        </p:tgtEl>
                                        <p:attrNameLst>
                                          <p:attrName>style.visibility</p:attrName>
                                        </p:attrNameLst>
                                      </p:cBhvr>
                                      <p:to>
                                        <p:strVal val="visible"/>
                                      </p:to>
                                    </p:set>
                                    <p:animEffect transition="in" filter="wipe(down)">
                                      <p:cBhvr>
                                        <p:cTn id="138" dur="500"/>
                                        <p:tgtEl>
                                          <p:spTgt spid="78"/>
                                        </p:tgtEl>
                                      </p:cBhvr>
                                    </p:animEffect>
                                  </p:childTnLst>
                                </p:cTn>
                              </p:par>
                            </p:childTnLst>
                          </p:cTn>
                        </p:par>
                        <p:par>
                          <p:cTn id="139" fill="hold">
                            <p:stCondLst>
                              <p:cond delay="3000"/>
                            </p:stCondLst>
                            <p:childTnLst>
                              <p:par>
                                <p:cTn id="140" presetID="22" presetClass="entr" presetSubtype="4" fill="hold" nodeType="afterEffect">
                                  <p:stCondLst>
                                    <p:cond delay="0"/>
                                  </p:stCondLst>
                                  <p:childTnLst>
                                    <p:set>
                                      <p:cBhvr>
                                        <p:cTn id="141" dur="1" fill="hold">
                                          <p:stCondLst>
                                            <p:cond delay="0"/>
                                          </p:stCondLst>
                                        </p:cTn>
                                        <p:tgtEl>
                                          <p:spTgt spid="86"/>
                                        </p:tgtEl>
                                        <p:attrNameLst>
                                          <p:attrName>style.visibility</p:attrName>
                                        </p:attrNameLst>
                                      </p:cBhvr>
                                      <p:to>
                                        <p:strVal val="visible"/>
                                      </p:to>
                                    </p:set>
                                    <p:animEffect transition="in" filter="wipe(down)">
                                      <p:cBhvr>
                                        <p:cTn id="142" dur="500"/>
                                        <p:tgtEl>
                                          <p:spTgt spid="86"/>
                                        </p:tgtEl>
                                      </p:cBhvr>
                                    </p:animEffect>
                                  </p:childTnLst>
                                </p:cTn>
                              </p:par>
                            </p:childTnLst>
                          </p:cTn>
                        </p:par>
                        <p:par>
                          <p:cTn id="143" fill="hold">
                            <p:stCondLst>
                              <p:cond delay="3500"/>
                            </p:stCondLst>
                            <p:childTnLst>
                              <p:par>
                                <p:cTn id="144" presetID="22" presetClass="entr" presetSubtype="4" fill="hold" nodeType="afterEffect">
                                  <p:stCondLst>
                                    <p:cond delay="0"/>
                                  </p:stCondLst>
                                  <p:childTnLst>
                                    <p:set>
                                      <p:cBhvr>
                                        <p:cTn id="145" dur="1" fill="hold">
                                          <p:stCondLst>
                                            <p:cond delay="0"/>
                                          </p:stCondLst>
                                        </p:cTn>
                                        <p:tgtEl>
                                          <p:spTgt spid="87"/>
                                        </p:tgtEl>
                                        <p:attrNameLst>
                                          <p:attrName>style.visibility</p:attrName>
                                        </p:attrNameLst>
                                      </p:cBhvr>
                                      <p:to>
                                        <p:strVal val="visible"/>
                                      </p:to>
                                    </p:set>
                                    <p:animEffect transition="in" filter="wipe(down)">
                                      <p:cBhvr>
                                        <p:cTn id="146" dur="500"/>
                                        <p:tgtEl>
                                          <p:spTgt spid="87"/>
                                        </p:tgtEl>
                                      </p:cBhvr>
                                    </p:animEffect>
                                  </p:childTnLst>
                                </p:cTn>
                              </p:par>
                            </p:childTnLst>
                          </p:cTn>
                        </p:par>
                        <p:par>
                          <p:cTn id="147" fill="hold">
                            <p:stCondLst>
                              <p:cond delay="4000"/>
                            </p:stCondLst>
                            <p:childTnLst>
                              <p:par>
                                <p:cTn id="148" presetID="22" presetClass="entr" presetSubtype="4" fill="hold" nodeType="afterEffect">
                                  <p:stCondLst>
                                    <p:cond delay="0"/>
                                  </p:stCondLst>
                                  <p:childTnLst>
                                    <p:set>
                                      <p:cBhvr>
                                        <p:cTn id="149" dur="1" fill="hold">
                                          <p:stCondLst>
                                            <p:cond delay="0"/>
                                          </p:stCondLst>
                                        </p:cTn>
                                        <p:tgtEl>
                                          <p:spTgt spid="88"/>
                                        </p:tgtEl>
                                        <p:attrNameLst>
                                          <p:attrName>style.visibility</p:attrName>
                                        </p:attrNameLst>
                                      </p:cBhvr>
                                      <p:to>
                                        <p:strVal val="visible"/>
                                      </p:to>
                                    </p:set>
                                    <p:animEffect transition="in" filter="wipe(down)">
                                      <p:cBhvr>
                                        <p:cTn id="150" dur="500"/>
                                        <p:tgtEl>
                                          <p:spTgt spid="88"/>
                                        </p:tgtEl>
                                      </p:cBhvr>
                                    </p:animEffect>
                                  </p:childTnLst>
                                </p:cTn>
                              </p:par>
                            </p:childTnLst>
                          </p:cTn>
                        </p:par>
                        <p:par>
                          <p:cTn id="151" fill="hold">
                            <p:stCondLst>
                              <p:cond delay="4500"/>
                            </p:stCondLst>
                            <p:childTnLst>
                              <p:par>
                                <p:cTn id="152" presetID="22" presetClass="entr" presetSubtype="4" fill="hold" nodeType="afterEffect">
                                  <p:stCondLst>
                                    <p:cond delay="0"/>
                                  </p:stCondLst>
                                  <p:childTnLst>
                                    <p:set>
                                      <p:cBhvr>
                                        <p:cTn id="153" dur="1" fill="hold">
                                          <p:stCondLst>
                                            <p:cond delay="0"/>
                                          </p:stCondLst>
                                        </p:cTn>
                                        <p:tgtEl>
                                          <p:spTgt spid="89"/>
                                        </p:tgtEl>
                                        <p:attrNameLst>
                                          <p:attrName>style.visibility</p:attrName>
                                        </p:attrNameLst>
                                      </p:cBhvr>
                                      <p:to>
                                        <p:strVal val="visible"/>
                                      </p:to>
                                    </p:set>
                                    <p:animEffect transition="in" filter="wipe(down)">
                                      <p:cBhvr>
                                        <p:cTn id="154" dur="500"/>
                                        <p:tgtEl>
                                          <p:spTgt spid="89"/>
                                        </p:tgtEl>
                                      </p:cBhvr>
                                    </p:animEffect>
                                  </p:childTnLst>
                                </p:cTn>
                              </p:par>
                            </p:childTnLst>
                          </p:cTn>
                        </p:par>
                        <p:par>
                          <p:cTn id="155" fill="hold">
                            <p:stCondLst>
                              <p:cond delay="5000"/>
                            </p:stCondLst>
                            <p:childTnLst>
                              <p:par>
                                <p:cTn id="156" presetID="22" presetClass="entr" presetSubtype="4" fill="hold" nodeType="afterEffect">
                                  <p:stCondLst>
                                    <p:cond delay="0"/>
                                  </p:stCondLst>
                                  <p:childTnLst>
                                    <p:set>
                                      <p:cBhvr>
                                        <p:cTn id="157" dur="1" fill="hold">
                                          <p:stCondLst>
                                            <p:cond delay="0"/>
                                          </p:stCondLst>
                                        </p:cTn>
                                        <p:tgtEl>
                                          <p:spTgt spid="90"/>
                                        </p:tgtEl>
                                        <p:attrNameLst>
                                          <p:attrName>style.visibility</p:attrName>
                                        </p:attrNameLst>
                                      </p:cBhvr>
                                      <p:to>
                                        <p:strVal val="visible"/>
                                      </p:to>
                                    </p:set>
                                    <p:animEffect transition="in" filter="wipe(down)">
                                      <p:cBhvr>
                                        <p:cTn id="158" dur="500"/>
                                        <p:tgtEl>
                                          <p:spTgt spid="90"/>
                                        </p:tgtEl>
                                      </p:cBhvr>
                                    </p:animEffect>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2"/>
                                        </p:tgtEl>
                                        <p:attrNameLst>
                                          <p:attrName>style.visibility</p:attrName>
                                        </p:attrNameLst>
                                      </p:cBhvr>
                                      <p:to>
                                        <p:strVal val="visible"/>
                                      </p:to>
                                    </p:set>
                                    <p:anim calcmode="lin" valueType="num">
                                      <p:cBhvr additive="base">
                                        <p:cTn id="163" dur="500" fill="hold"/>
                                        <p:tgtEl>
                                          <p:spTgt spid="2"/>
                                        </p:tgtEl>
                                        <p:attrNameLst>
                                          <p:attrName>ppt_x</p:attrName>
                                        </p:attrNameLst>
                                      </p:cBhvr>
                                      <p:tavLst>
                                        <p:tav tm="0">
                                          <p:val>
                                            <p:strVal val="#ppt_x"/>
                                          </p:val>
                                        </p:tav>
                                        <p:tav tm="100000">
                                          <p:val>
                                            <p:strVal val="#ppt_x"/>
                                          </p:val>
                                        </p:tav>
                                      </p:tavLst>
                                    </p:anim>
                                    <p:anim calcmode="lin" valueType="num">
                                      <p:cBhvr additive="base">
                                        <p:cTn id="16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8" grpId="0"/>
      <p:bldP spid="29" grpId="0"/>
      <p:bldP spid="35" grpId="0"/>
      <p:bldP spid="36" grpId="0"/>
      <p:bldP spid="39" grpId="0"/>
      <p:bldP spid="40" grpId="0"/>
      <p:bldP spid="54" grpId="0"/>
      <p:bldP spid="37" grpId="0"/>
      <p:bldP spid="41" grpId="0"/>
      <p:bldP spid="42" grpId="0"/>
      <p:bldP spid="44" grpId="0"/>
      <p:bldP spid="2" grpId="0" animBg="1"/>
      <p:bldP spid="3" grpId="0" animBg="1"/>
      <p:bldP spid="4" grpId="0"/>
      <p:bldP spid="43" grpId="0"/>
      <p:bldP spid="4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3" name="Titolo 1">
            <a:extLst>
              <a:ext uri="{FF2B5EF4-FFF2-40B4-BE49-F238E27FC236}">
                <a16:creationId xmlns:a16="http://schemas.microsoft.com/office/drawing/2014/main" id="{0C4D28F8-CC4C-486B-9603-D4169C5AA886}"/>
              </a:ext>
            </a:extLst>
          </p:cNvPr>
          <p:cNvSpPr>
            <a:spLocks noGrp="1"/>
          </p:cNvSpPr>
          <p:nvPr>
            <p:ph type="ctrTitle"/>
          </p:nvPr>
        </p:nvSpPr>
        <p:spPr>
          <a:xfrm>
            <a:off x="36000" y="38637"/>
            <a:ext cx="9072000" cy="540000"/>
          </a:xfrm>
          <a:ln>
            <a:solidFill>
              <a:srgbClr val="0070C0"/>
            </a:solidFill>
          </a:ln>
        </p:spPr>
        <p:txBody>
          <a:bodyPr anchor="t">
            <a:noAutofit/>
          </a:bodyPr>
          <a:lstStyle/>
          <a:p>
            <a:pPr defTabSz="192873">
              <a:spcBef>
                <a:spcPts val="0"/>
              </a:spcBef>
              <a:defRPr/>
            </a:pPr>
            <a:r>
              <a:rPr lang="it-IT" sz="2000" cap="all" dirty="0">
                <a:ln>
                  <a:solidFill>
                    <a:srgbClr val="0070C0"/>
                  </a:solidFill>
                </a:ln>
                <a:solidFill>
                  <a:srgbClr val="0070C0"/>
                </a:solidFill>
                <a:latin typeface="Comic Sans MS" panose="030F0702030302020204" pitchFamily="66" charset="0"/>
              </a:rPr>
              <a:t>LE Coniche – cilindro – circonferenza </a:t>
            </a:r>
            <a:r>
              <a:rPr lang="it-IT" dirty="0">
                <a:solidFill>
                  <a:srgbClr val="FF0000"/>
                </a:solidFill>
                <a:latin typeface="Symbol" panose="05050102010706020507" pitchFamily="18" charset="2"/>
              </a:rPr>
              <a:t>b</a:t>
            </a:r>
            <a:r>
              <a:rPr lang="it-IT" sz="2000" dirty="0">
                <a:solidFill>
                  <a:srgbClr val="FF0000"/>
                </a:solidFill>
                <a:latin typeface="Comic Sans MS" panose="030F0702030302020204" pitchFamily="66" charset="0"/>
              </a:rPr>
              <a:t>(</a:t>
            </a:r>
            <a:r>
              <a:rPr lang="it-IT" sz="2000" dirty="0">
                <a:solidFill>
                  <a:srgbClr val="FF0000"/>
                </a:solidFill>
                <a:latin typeface="Symbol" panose="05050102010706020507" pitchFamily="18" charset="2"/>
              </a:rPr>
              <a:t>//p</a:t>
            </a:r>
            <a:r>
              <a:rPr lang="it-IT" sz="2000" baseline="-25000" dirty="0">
                <a:solidFill>
                  <a:srgbClr val="FF0000"/>
                </a:solidFill>
                <a:latin typeface="Comic Sans MS" panose="030F0702030302020204" pitchFamily="66" charset="0"/>
              </a:rPr>
              <a:t>1</a:t>
            </a:r>
            <a:r>
              <a:rPr lang="it-IT" sz="2000" dirty="0">
                <a:solidFill>
                  <a:srgbClr val="FF0000"/>
                </a:solidFill>
                <a:latin typeface="Comic Sans MS" panose="030F0702030302020204" pitchFamily="66" charset="0"/>
              </a:rPr>
              <a:t>,</a:t>
            </a:r>
            <a:r>
              <a:rPr lang="it-IT" sz="1800" b="1" dirty="0">
                <a:solidFill>
                  <a:srgbClr val="FF0000"/>
                </a:solidFill>
                <a:latin typeface="Symbol" panose="05050102010706020507" pitchFamily="18" charset="2"/>
                <a:ea typeface="+mn-ea"/>
                <a:cs typeface="+mn-cs"/>
              </a:rPr>
              <a:t> ^ </a:t>
            </a:r>
            <a:r>
              <a:rPr lang="it-IT" sz="2000" dirty="0">
                <a:solidFill>
                  <a:srgbClr val="FF0000"/>
                </a:solidFill>
                <a:latin typeface="Symbol" panose="05050102010706020507" pitchFamily="18" charset="2"/>
              </a:rPr>
              <a:t>p</a:t>
            </a:r>
            <a:r>
              <a:rPr lang="it-IT" sz="2000" baseline="-25000" dirty="0">
                <a:solidFill>
                  <a:srgbClr val="FF0000"/>
                </a:solidFill>
                <a:latin typeface="Comic Sans MS" panose="030F0702030302020204" pitchFamily="66" charset="0"/>
              </a:rPr>
              <a:t>2</a:t>
            </a:r>
            <a:r>
              <a:rPr lang="it-IT" sz="2000" dirty="0">
                <a:solidFill>
                  <a:srgbClr val="FF0000"/>
                </a:solidFill>
                <a:latin typeface="Comic Sans MS" panose="030F0702030302020204" pitchFamily="66" charset="0"/>
              </a:rPr>
              <a:t>)</a:t>
            </a:r>
            <a:r>
              <a:rPr lang="it-IT" sz="2000" cap="all" dirty="0">
                <a:ln>
                  <a:solidFill>
                    <a:srgbClr val="0070C0"/>
                  </a:solidFill>
                </a:ln>
                <a:solidFill>
                  <a:srgbClr val="0070C0"/>
                </a:solidFill>
                <a:latin typeface="Comic Sans MS" panose="030F0702030302020204" pitchFamily="66" charset="0"/>
              </a:rPr>
              <a:t> (1)</a:t>
            </a:r>
            <a:endParaRPr lang="it-IT" sz="2000" dirty="0">
              <a:ln>
                <a:solidFill>
                  <a:srgbClr val="0070C0"/>
                </a:solidFill>
              </a:ln>
              <a:solidFill>
                <a:srgbClr val="0070C0"/>
              </a:solidFill>
            </a:endParaRPr>
          </a:p>
        </p:txBody>
      </p:sp>
      <p:cxnSp>
        <p:nvCxnSpPr>
          <p:cNvPr id="10" name="Connettore diritto 9">
            <a:extLst>
              <a:ext uri="{FF2B5EF4-FFF2-40B4-BE49-F238E27FC236}">
                <a16:creationId xmlns:a16="http://schemas.microsoft.com/office/drawing/2014/main" id="{E136F4DC-0E53-4273-A890-BE3513E74F64}"/>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1 4">
            <a:extLst>
              <a:ext uri="{FF2B5EF4-FFF2-40B4-BE49-F238E27FC236}">
                <a16:creationId xmlns:a16="http://schemas.microsoft.com/office/drawing/2014/main" id="{B029F21E-03A8-41EB-917A-EA6849F5C072}"/>
              </a:ext>
            </a:extLst>
          </p:cNvPr>
          <p:cNvCxnSpPr>
            <a:cxnSpLocks/>
          </p:cNvCxnSpPr>
          <p:nvPr/>
        </p:nvCxnSpPr>
        <p:spPr>
          <a:xfrm>
            <a:off x="4811697" y="3972999"/>
            <a:ext cx="422430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e 11">
            <a:extLst>
              <a:ext uri="{FF2B5EF4-FFF2-40B4-BE49-F238E27FC236}">
                <a16:creationId xmlns:a16="http://schemas.microsoft.com/office/drawing/2014/main" id="{813FC100-1B09-4A24-A901-5FC798C9339A}"/>
              </a:ext>
            </a:extLst>
          </p:cNvPr>
          <p:cNvSpPr/>
          <p:nvPr/>
        </p:nvSpPr>
        <p:spPr>
          <a:xfrm>
            <a:off x="6194702" y="4153815"/>
            <a:ext cx="2340000" cy="2340000"/>
          </a:xfrm>
          <a:prstGeom prst="ellipse">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sz="1013" b="0" i="0" u="none" strike="noStrike" kern="1200" cap="none" spc="0" normalizeH="0" baseline="0" noProof="0">
              <a:ln>
                <a:noFill/>
              </a:ln>
              <a:solidFill>
                <a:prstClr val="white"/>
              </a:solidFill>
              <a:effectLst/>
              <a:uLnTx/>
              <a:uFillTx/>
              <a:latin typeface="Calibri"/>
              <a:ea typeface="+mn-ea"/>
              <a:cs typeface="+mn-cs"/>
            </a:endParaRPr>
          </a:p>
        </p:txBody>
      </p:sp>
      <p:cxnSp>
        <p:nvCxnSpPr>
          <p:cNvPr id="13" name="Connettore 1 16">
            <a:extLst>
              <a:ext uri="{FF2B5EF4-FFF2-40B4-BE49-F238E27FC236}">
                <a16:creationId xmlns:a16="http://schemas.microsoft.com/office/drawing/2014/main" id="{E392F307-40DA-4394-BE0C-72C867176386}"/>
              </a:ext>
            </a:extLst>
          </p:cNvPr>
          <p:cNvCxnSpPr/>
          <p:nvPr/>
        </p:nvCxnSpPr>
        <p:spPr>
          <a:xfrm flipV="1">
            <a:off x="6190850" y="3471960"/>
            <a:ext cx="0" cy="184346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Connettore 1 17">
            <a:extLst>
              <a:ext uri="{FF2B5EF4-FFF2-40B4-BE49-F238E27FC236}">
                <a16:creationId xmlns:a16="http://schemas.microsoft.com/office/drawing/2014/main" id="{8299A3F4-515B-4C77-8263-090E2270F14F}"/>
              </a:ext>
            </a:extLst>
          </p:cNvPr>
          <p:cNvCxnSpPr/>
          <p:nvPr/>
        </p:nvCxnSpPr>
        <p:spPr>
          <a:xfrm flipH="1" flipV="1">
            <a:off x="8530927" y="3479897"/>
            <a:ext cx="2567" cy="1854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Connettore 1 12">
            <a:extLst>
              <a:ext uri="{FF2B5EF4-FFF2-40B4-BE49-F238E27FC236}">
                <a16:creationId xmlns:a16="http://schemas.microsoft.com/office/drawing/2014/main" id="{FC97D9BA-E4DC-4A1C-BB2C-2900036706B1}"/>
              </a:ext>
            </a:extLst>
          </p:cNvPr>
          <p:cNvCxnSpPr/>
          <p:nvPr/>
        </p:nvCxnSpPr>
        <p:spPr>
          <a:xfrm>
            <a:off x="6193415" y="3474492"/>
            <a:ext cx="2340000" cy="126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E6EDDF87-6661-4D94-BE83-969BD7172BF5}"/>
              </a:ext>
            </a:extLst>
          </p:cNvPr>
          <p:cNvSpPr txBox="1"/>
          <p:nvPr/>
        </p:nvSpPr>
        <p:spPr>
          <a:xfrm>
            <a:off x="7143457" y="3228596"/>
            <a:ext cx="473551"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C’’</a:t>
            </a:r>
          </a:p>
        </p:txBody>
      </p:sp>
      <p:sp>
        <p:nvSpPr>
          <p:cNvPr id="29" name="CasellaDiTesto 28">
            <a:extLst>
              <a:ext uri="{FF2B5EF4-FFF2-40B4-BE49-F238E27FC236}">
                <a16:creationId xmlns:a16="http://schemas.microsoft.com/office/drawing/2014/main" id="{45DC6F53-6998-4AAD-BC76-0E599A770862}"/>
              </a:ext>
            </a:extLst>
          </p:cNvPr>
          <p:cNvSpPr txBox="1"/>
          <p:nvPr/>
        </p:nvSpPr>
        <p:spPr>
          <a:xfrm>
            <a:off x="7110785" y="5145548"/>
            <a:ext cx="324000" cy="646331"/>
          </a:xfrm>
          <a:prstGeom prst="rect">
            <a:avLst/>
          </a:prstGeom>
          <a:noFill/>
        </p:spPr>
        <p:txBody>
          <a:bodyPr anchor="ct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C’</a:t>
            </a:r>
          </a:p>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a:t>
            </a:r>
          </a:p>
        </p:txBody>
      </p:sp>
      <p:sp>
        <p:nvSpPr>
          <p:cNvPr id="32" name="CasellaDiTesto 1">
            <a:extLst>
              <a:ext uri="{FF2B5EF4-FFF2-40B4-BE49-F238E27FC236}">
                <a16:creationId xmlns:a16="http://schemas.microsoft.com/office/drawing/2014/main" id="{ECDC748F-F472-46B9-959C-5B46AD4710C1}"/>
              </a:ext>
            </a:extLst>
          </p:cNvPr>
          <p:cNvSpPr txBox="1">
            <a:spLocks noChangeArrowheads="1"/>
          </p:cNvSpPr>
          <p:nvPr/>
        </p:nvSpPr>
        <p:spPr bwMode="auto">
          <a:xfrm>
            <a:off x="8562449" y="3708563"/>
            <a:ext cx="3490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51435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it-IT" altLang="it-IT"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Arial" panose="020B0604020202020204" pitchFamily="34" charset="0"/>
              </a:rPr>
              <a:t>lt</a:t>
            </a:r>
          </a:p>
        </p:txBody>
      </p:sp>
      <p:sp>
        <p:nvSpPr>
          <p:cNvPr id="35" name="CasellaDiTesto 34">
            <a:extLst>
              <a:ext uri="{FF2B5EF4-FFF2-40B4-BE49-F238E27FC236}">
                <a16:creationId xmlns:a16="http://schemas.microsoft.com/office/drawing/2014/main" id="{957549E3-F988-4936-BF5E-6A05C8AF8EFB}"/>
              </a:ext>
            </a:extLst>
          </p:cNvPr>
          <p:cNvSpPr txBox="1"/>
          <p:nvPr/>
        </p:nvSpPr>
        <p:spPr>
          <a:xfrm>
            <a:off x="7693731" y="3457970"/>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d’’</a:t>
            </a:r>
          </a:p>
        </p:txBody>
      </p:sp>
      <p:sp>
        <p:nvSpPr>
          <p:cNvPr id="36" name="CasellaDiTesto 35">
            <a:extLst>
              <a:ext uri="{FF2B5EF4-FFF2-40B4-BE49-F238E27FC236}">
                <a16:creationId xmlns:a16="http://schemas.microsoft.com/office/drawing/2014/main" id="{72C85D21-BDCD-43D3-93F1-4309A91A14F7}"/>
              </a:ext>
            </a:extLst>
          </p:cNvPr>
          <p:cNvSpPr txBox="1"/>
          <p:nvPr/>
        </p:nvSpPr>
        <p:spPr>
          <a:xfrm>
            <a:off x="7923135" y="6261493"/>
            <a:ext cx="3259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d’</a:t>
            </a:r>
            <a:endParaRPr kumimoji="0" lang="it-IT"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39" name="CasellaDiTesto 38">
            <a:extLst>
              <a:ext uri="{FF2B5EF4-FFF2-40B4-BE49-F238E27FC236}">
                <a16:creationId xmlns:a16="http://schemas.microsoft.com/office/drawing/2014/main" id="{13EFB0CB-FCF7-4BA8-86EF-96D5678C01EA}"/>
              </a:ext>
            </a:extLst>
          </p:cNvPr>
          <p:cNvSpPr txBox="1"/>
          <p:nvPr/>
        </p:nvSpPr>
        <p:spPr>
          <a:xfrm>
            <a:off x="7272616" y="2008069"/>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a’</a:t>
            </a: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a:t>
            </a:r>
          </a:p>
        </p:txBody>
      </p:sp>
      <p:sp>
        <p:nvSpPr>
          <p:cNvPr id="40" name="CasellaDiTesto 39">
            <a:extLst>
              <a:ext uri="{FF2B5EF4-FFF2-40B4-BE49-F238E27FC236}">
                <a16:creationId xmlns:a16="http://schemas.microsoft.com/office/drawing/2014/main" id="{A6F119A1-CFEF-4A5A-838E-D87AED968E4A}"/>
              </a:ext>
            </a:extLst>
          </p:cNvPr>
          <p:cNvSpPr txBox="1"/>
          <p:nvPr/>
        </p:nvSpPr>
        <p:spPr>
          <a:xfrm>
            <a:off x="7367348" y="5320553"/>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a’</a:t>
            </a:r>
            <a:endPar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p:txBody>
      </p:sp>
      <p:cxnSp>
        <p:nvCxnSpPr>
          <p:cNvPr id="53" name="Connettore diritto 52">
            <a:extLst>
              <a:ext uri="{FF2B5EF4-FFF2-40B4-BE49-F238E27FC236}">
                <a16:creationId xmlns:a16="http://schemas.microsoft.com/office/drawing/2014/main" id="{2E55CB4A-F942-4854-951C-BE153541F2DB}"/>
              </a:ext>
            </a:extLst>
          </p:cNvPr>
          <p:cNvCxnSpPr>
            <a:cxnSpLocks/>
          </p:cNvCxnSpPr>
          <p:nvPr/>
        </p:nvCxnSpPr>
        <p:spPr>
          <a:xfrm>
            <a:off x="7365206" y="595313"/>
            <a:ext cx="0" cy="4729162"/>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4" name="CasellaDiTesto 53">
            <a:extLst>
              <a:ext uri="{FF2B5EF4-FFF2-40B4-BE49-F238E27FC236}">
                <a16:creationId xmlns:a16="http://schemas.microsoft.com/office/drawing/2014/main" id="{5988CF24-7F5C-4B2C-A01F-72EA13D48892}"/>
              </a:ext>
            </a:extLst>
          </p:cNvPr>
          <p:cNvSpPr txBox="1"/>
          <p:nvPr/>
        </p:nvSpPr>
        <p:spPr>
          <a:xfrm>
            <a:off x="7248868" y="5461855"/>
            <a:ext cx="288000" cy="180000"/>
          </a:xfrm>
          <a:prstGeom prst="rect">
            <a:avLst/>
          </a:prstGeom>
          <a:noFill/>
        </p:spPr>
        <p:txBody>
          <a:bodyPr anchor="ct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Symbol" panose="05050102010706020507" pitchFamily="18" charset="2"/>
                <a:ea typeface="+mn-ea"/>
                <a:cs typeface="Arial" panose="020B0604020202020204" pitchFamily="34" charset="0"/>
              </a:rPr>
              <a:t>º</a:t>
            </a:r>
            <a:endPar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a:t>
            </a:r>
          </a:p>
        </p:txBody>
      </p:sp>
      <p:grpSp>
        <p:nvGrpSpPr>
          <p:cNvPr id="66" name="Gruppo 65">
            <a:extLst>
              <a:ext uri="{FF2B5EF4-FFF2-40B4-BE49-F238E27FC236}">
                <a16:creationId xmlns:a16="http://schemas.microsoft.com/office/drawing/2014/main" id="{79384C0A-C128-4575-8E6B-17C0A712752C}"/>
              </a:ext>
            </a:extLst>
          </p:cNvPr>
          <p:cNvGrpSpPr/>
          <p:nvPr/>
        </p:nvGrpSpPr>
        <p:grpSpPr>
          <a:xfrm>
            <a:off x="7275334" y="5231782"/>
            <a:ext cx="180000" cy="180000"/>
            <a:chOff x="10031104" y="2702257"/>
            <a:chExt cx="180000" cy="180000"/>
          </a:xfrm>
        </p:grpSpPr>
        <p:cxnSp>
          <p:nvCxnSpPr>
            <p:cNvPr id="67" name="Connettore diritto 66">
              <a:extLst>
                <a:ext uri="{FF2B5EF4-FFF2-40B4-BE49-F238E27FC236}">
                  <a16:creationId xmlns:a16="http://schemas.microsoft.com/office/drawing/2014/main" id="{A2E075FB-26DE-491C-987E-431ABABB5726}"/>
                </a:ext>
              </a:extLst>
            </p:cNvPr>
            <p:cNvCxnSpPr>
              <a:cxnSpLocks/>
            </p:cNvCxnSpPr>
            <p:nvPr/>
          </p:nvCxnSpPr>
          <p:spPr>
            <a:xfrm>
              <a:off x="10121104" y="2702257"/>
              <a:ext cx="0" cy="180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8" name="Connettore diritto 67">
              <a:extLst>
                <a:ext uri="{FF2B5EF4-FFF2-40B4-BE49-F238E27FC236}">
                  <a16:creationId xmlns:a16="http://schemas.microsoft.com/office/drawing/2014/main" id="{16AC14C3-7865-47F5-820D-519EFCA593B7}"/>
                </a:ext>
              </a:extLst>
            </p:cNvPr>
            <p:cNvCxnSpPr>
              <a:cxnSpLocks/>
            </p:cNvCxnSpPr>
            <p:nvPr/>
          </p:nvCxnSpPr>
          <p:spPr>
            <a:xfrm>
              <a:off x="10031104" y="2792257"/>
              <a:ext cx="180000" cy="0"/>
            </a:xfrm>
            <a:prstGeom prst="line">
              <a:avLst/>
            </a:prstGeom>
            <a:ln w="3175"/>
          </p:spPr>
          <p:style>
            <a:lnRef idx="1">
              <a:schemeClr val="accent1"/>
            </a:lnRef>
            <a:fillRef idx="0">
              <a:schemeClr val="accent1"/>
            </a:fillRef>
            <a:effectRef idx="0">
              <a:schemeClr val="accent1"/>
            </a:effectRef>
            <a:fontRef idx="minor">
              <a:schemeClr val="tx1"/>
            </a:fontRef>
          </p:style>
        </p:cxnSp>
      </p:grpSp>
      <p:cxnSp>
        <p:nvCxnSpPr>
          <p:cNvPr id="71" name="Connettore diritto 70">
            <a:extLst>
              <a:ext uri="{FF2B5EF4-FFF2-40B4-BE49-F238E27FC236}">
                <a16:creationId xmlns:a16="http://schemas.microsoft.com/office/drawing/2014/main" id="{AC23C8E1-389F-4B2C-BED6-EA6F433D9EF9}"/>
              </a:ext>
            </a:extLst>
          </p:cNvPr>
          <p:cNvCxnSpPr/>
          <p:nvPr/>
        </p:nvCxnSpPr>
        <p:spPr>
          <a:xfrm flipV="1">
            <a:off x="6190850" y="793861"/>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5F9A325E-C5C3-4AD8-9C7E-8D4A01F10C32}"/>
              </a:ext>
            </a:extLst>
          </p:cNvPr>
          <p:cNvCxnSpPr/>
          <p:nvPr/>
        </p:nvCxnSpPr>
        <p:spPr>
          <a:xfrm flipV="1">
            <a:off x="6233021" y="790909"/>
            <a:ext cx="0"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3" name="Connettore diritto 72">
            <a:extLst>
              <a:ext uri="{FF2B5EF4-FFF2-40B4-BE49-F238E27FC236}">
                <a16:creationId xmlns:a16="http://schemas.microsoft.com/office/drawing/2014/main" id="{AB4C5020-23FA-41E3-91F9-42AF927921C6}"/>
              </a:ext>
            </a:extLst>
          </p:cNvPr>
          <p:cNvCxnSpPr/>
          <p:nvPr/>
        </p:nvCxnSpPr>
        <p:spPr>
          <a:xfrm flipV="1">
            <a:off x="6352834" y="785087"/>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4" name="Connettore diritto 73">
            <a:extLst>
              <a:ext uri="{FF2B5EF4-FFF2-40B4-BE49-F238E27FC236}">
                <a16:creationId xmlns:a16="http://schemas.microsoft.com/office/drawing/2014/main" id="{8201422F-8EB7-4C86-84D4-9F5EBA3CE9FD}"/>
              </a:ext>
            </a:extLst>
          </p:cNvPr>
          <p:cNvCxnSpPr/>
          <p:nvPr/>
        </p:nvCxnSpPr>
        <p:spPr>
          <a:xfrm flipV="1">
            <a:off x="6536747" y="790324"/>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5" name="Connettore diritto 74">
            <a:extLst>
              <a:ext uri="{FF2B5EF4-FFF2-40B4-BE49-F238E27FC236}">
                <a16:creationId xmlns:a16="http://schemas.microsoft.com/office/drawing/2014/main" id="{A36B5AA0-DB56-4E38-9B72-26BF9FDF76F8}"/>
              </a:ext>
            </a:extLst>
          </p:cNvPr>
          <p:cNvCxnSpPr/>
          <p:nvPr/>
        </p:nvCxnSpPr>
        <p:spPr>
          <a:xfrm flipV="1">
            <a:off x="6782062" y="790335"/>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6" name="Connettore diritto 75">
            <a:extLst>
              <a:ext uri="{FF2B5EF4-FFF2-40B4-BE49-F238E27FC236}">
                <a16:creationId xmlns:a16="http://schemas.microsoft.com/office/drawing/2014/main" id="{717526BA-AE1B-48BA-9F93-85502B544812}"/>
              </a:ext>
            </a:extLst>
          </p:cNvPr>
          <p:cNvCxnSpPr/>
          <p:nvPr/>
        </p:nvCxnSpPr>
        <p:spPr>
          <a:xfrm flipV="1">
            <a:off x="7064696" y="790335"/>
            <a:ext cx="0" cy="26886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8" name="Connettore diritto 77">
            <a:extLst>
              <a:ext uri="{FF2B5EF4-FFF2-40B4-BE49-F238E27FC236}">
                <a16:creationId xmlns:a16="http://schemas.microsoft.com/office/drawing/2014/main" id="{46A42458-8A5A-41A4-B212-8D0E710006F0}"/>
              </a:ext>
            </a:extLst>
          </p:cNvPr>
          <p:cNvCxnSpPr>
            <a:cxnSpLocks/>
          </p:cNvCxnSpPr>
          <p:nvPr/>
        </p:nvCxnSpPr>
        <p:spPr>
          <a:xfrm flipV="1">
            <a:off x="7674446" y="791558"/>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6" name="Connettore diritto 85">
            <a:extLst>
              <a:ext uri="{FF2B5EF4-FFF2-40B4-BE49-F238E27FC236}">
                <a16:creationId xmlns:a16="http://schemas.microsoft.com/office/drawing/2014/main" id="{3C0A9F14-ECE9-4C31-BB3D-A7F1918E8BFD}"/>
              </a:ext>
            </a:extLst>
          </p:cNvPr>
          <p:cNvCxnSpPr>
            <a:cxnSpLocks/>
          </p:cNvCxnSpPr>
          <p:nvPr/>
        </p:nvCxnSpPr>
        <p:spPr>
          <a:xfrm flipV="1">
            <a:off x="7948899" y="792813"/>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7" name="Connettore diritto 86">
            <a:extLst>
              <a:ext uri="{FF2B5EF4-FFF2-40B4-BE49-F238E27FC236}">
                <a16:creationId xmlns:a16="http://schemas.microsoft.com/office/drawing/2014/main" id="{5AE913B4-414E-442F-AAE6-1BF76A697F1F}"/>
              </a:ext>
            </a:extLst>
          </p:cNvPr>
          <p:cNvCxnSpPr>
            <a:cxnSpLocks/>
          </p:cNvCxnSpPr>
          <p:nvPr/>
        </p:nvCxnSpPr>
        <p:spPr>
          <a:xfrm flipV="1">
            <a:off x="8193231" y="790140"/>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8" name="Connettore diritto 87">
            <a:extLst>
              <a:ext uri="{FF2B5EF4-FFF2-40B4-BE49-F238E27FC236}">
                <a16:creationId xmlns:a16="http://schemas.microsoft.com/office/drawing/2014/main" id="{E79EDAB1-3A9C-4D3B-A599-CBD6DEEB4706}"/>
              </a:ext>
            </a:extLst>
          </p:cNvPr>
          <p:cNvCxnSpPr>
            <a:cxnSpLocks/>
          </p:cNvCxnSpPr>
          <p:nvPr/>
        </p:nvCxnSpPr>
        <p:spPr>
          <a:xfrm flipV="1">
            <a:off x="8376011" y="792908"/>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9" name="Connettore diritto 88">
            <a:extLst>
              <a:ext uri="{FF2B5EF4-FFF2-40B4-BE49-F238E27FC236}">
                <a16:creationId xmlns:a16="http://schemas.microsoft.com/office/drawing/2014/main" id="{6A984621-CB4E-460B-A118-3005A51ADBE3}"/>
              </a:ext>
            </a:extLst>
          </p:cNvPr>
          <p:cNvCxnSpPr>
            <a:cxnSpLocks/>
          </p:cNvCxnSpPr>
          <p:nvPr/>
        </p:nvCxnSpPr>
        <p:spPr>
          <a:xfrm flipV="1">
            <a:off x="8493099" y="792940"/>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0" name="Connettore diritto 89">
            <a:extLst>
              <a:ext uri="{FF2B5EF4-FFF2-40B4-BE49-F238E27FC236}">
                <a16:creationId xmlns:a16="http://schemas.microsoft.com/office/drawing/2014/main" id="{1CDC580A-B408-464D-8FAA-BE500E5A0EE9}"/>
              </a:ext>
            </a:extLst>
          </p:cNvPr>
          <p:cNvCxnSpPr>
            <a:cxnSpLocks/>
          </p:cNvCxnSpPr>
          <p:nvPr/>
        </p:nvCxnSpPr>
        <p:spPr>
          <a:xfrm flipV="1">
            <a:off x="8529720" y="789864"/>
            <a:ext cx="11083" cy="2685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2" name="Connettore diritto 91">
            <a:extLst>
              <a:ext uri="{FF2B5EF4-FFF2-40B4-BE49-F238E27FC236}">
                <a16:creationId xmlns:a16="http://schemas.microsoft.com/office/drawing/2014/main" id="{73D8A31C-C9C1-4B4E-8250-894571E76543}"/>
              </a:ext>
            </a:extLst>
          </p:cNvPr>
          <p:cNvCxnSpPr/>
          <p:nvPr/>
        </p:nvCxnSpPr>
        <p:spPr>
          <a:xfrm>
            <a:off x="6188945" y="792240"/>
            <a:ext cx="23544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2C802E92-0CF1-41E9-AF0B-F01E9978DBBC}"/>
              </a:ext>
            </a:extLst>
          </p:cNvPr>
          <p:cNvCxnSpPr>
            <a:cxnSpLocks/>
          </p:cNvCxnSpPr>
          <p:nvPr/>
        </p:nvCxnSpPr>
        <p:spPr>
          <a:xfrm>
            <a:off x="4696287" y="1589103"/>
            <a:ext cx="421522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Ovale 40">
            <a:extLst>
              <a:ext uri="{FF2B5EF4-FFF2-40B4-BE49-F238E27FC236}">
                <a16:creationId xmlns:a16="http://schemas.microsoft.com/office/drawing/2014/main" id="{EC3DA7B3-94DB-4F8F-8B64-03505112CF7E}"/>
              </a:ext>
            </a:extLst>
          </p:cNvPr>
          <p:cNvSpPr/>
          <p:nvPr/>
        </p:nvSpPr>
        <p:spPr>
          <a:xfrm>
            <a:off x="6196176" y="4155289"/>
            <a:ext cx="2340000" cy="2340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sz="1013" b="0" i="0" u="none" strike="noStrike" kern="1200" cap="none" spc="0" normalizeH="0" baseline="0" noProof="0">
              <a:ln>
                <a:noFill/>
              </a:ln>
              <a:solidFill>
                <a:prstClr val="white"/>
              </a:solidFill>
              <a:effectLst/>
              <a:uLnTx/>
              <a:uFillTx/>
              <a:latin typeface="Calibri"/>
              <a:ea typeface="+mn-ea"/>
              <a:cs typeface="+mn-cs"/>
            </a:endParaRPr>
          </a:p>
        </p:txBody>
      </p:sp>
      <p:sp>
        <p:nvSpPr>
          <p:cNvPr id="7" name="Arco 6">
            <a:extLst>
              <a:ext uri="{FF2B5EF4-FFF2-40B4-BE49-F238E27FC236}">
                <a16:creationId xmlns:a16="http://schemas.microsoft.com/office/drawing/2014/main" id="{FC96EC59-AB47-4667-B591-D010FA92095D}"/>
              </a:ext>
            </a:extLst>
          </p:cNvPr>
          <p:cNvSpPr/>
          <p:nvPr/>
        </p:nvSpPr>
        <p:spPr>
          <a:xfrm>
            <a:off x="7013742" y="1235786"/>
            <a:ext cx="720000" cy="720000"/>
          </a:xfrm>
          <a:prstGeom prst="arc">
            <a:avLst/>
          </a:prstGeom>
          <a:ln w="31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 name="CasellaDiTesto 7">
            <a:extLst>
              <a:ext uri="{FF2B5EF4-FFF2-40B4-BE49-F238E27FC236}">
                <a16:creationId xmlns:a16="http://schemas.microsoft.com/office/drawing/2014/main" id="{462A3227-9820-4994-A85D-32A8B4341EBC}"/>
              </a:ext>
            </a:extLst>
          </p:cNvPr>
          <p:cNvSpPr txBox="1"/>
          <p:nvPr/>
        </p:nvSpPr>
        <p:spPr>
          <a:xfrm>
            <a:off x="7297610" y="1314893"/>
            <a:ext cx="481311" cy="261610"/>
          </a:xfrm>
          <a:prstGeom prst="rect">
            <a:avLst/>
          </a:prstGeom>
          <a:noFill/>
        </p:spPr>
        <p:txBody>
          <a:bodyPr wrap="square" rtlCol="0">
            <a:spAutoFit/>
          </a:bodyPr>
          <a:lstStyle/>
          <a:p>
            <a:r>
              <a:rPr lang="it-IT" sz="1100" dirty="0">
                <a:solidFill>
                  <a:srgbClr val="0070C0"/>
                </a:solidFill>
                <a:latin typeface="Comic Sans MS" panose="030F0702030302020204" pitchFamily="66" charset="0"/>
              </a:rPr>
              <a:t>90°</a:t>
            </a:r>
          </a:p>
        </p:txBody>
      </p:sp>
      <p:grpSp>
        <p:nvGrpSpPr>
          <p:cNvPr id="3" name="Gruppo 2">
            <a:extLst>
              <a:ext uri="{FF2B5EF4-FFF2-40B4-BE49-F238E27FC236}">
                <a16:creationId xmlns:a16="http://schemas.microsoft.com/office/drawing/2014/main" id="{828B7BC3-7798-45A9-B115-8D92D387FA35}"/>
              </a:ext>
            </a:extLst>
          </p:cNvPr>
          <p:cNvGrpSpPr/>
          <p:nvPr/>
        </p:nvGrpSpPr>
        <p:grpSpPr>
          <a:xfrm>
            <a:off x="0" y="1166921"/>
            <a:ext cx="4757459" cy="923330"/>
            <a:chOff x="-51130" y="1362237"/>
            <a:chExt cx="4757459" cy="923330"/>
          </a:xfrm>
        </p:grpSpPr>
        <p:sp>
          <p:nvSpPr>
            <p:cNvPr id="43" name="CasellaDiTesto 30">
              <a:extLst>
                <a:ext uri="{FF2B5EF4-FFF2-40B4-BE49-F238E27FC236}">
                  <a16:creationId xmlns:a16="http://schemas.microsoft.com/office/drawing/2014/main" id="{F9BC8DA3-E771-4945-A0CE-97F2DD28B231}"/>
                </a:ext>
              </a:extLst>
            </p:cNvPr>
            <p:cNvSpPr txBox="1">
              <a:spLocks noChangeArrowheads="1"/>
            </p:cNvSpPr>
            <p:nvPr/>
          </p:nvSpPr>
          <p:spPr bwMode="auto">
            <a:xfrm>
              <a:off x="-51130" y="1362237"/>
              <a:ext cx="475745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0070C0"/>
                  </a:solidFill>
                  <a:latin typeface="Comic Sans MS" panose="030F0702030302020204" pitchFamily="66" charset="0"/>
                </a:rPr>
                <a:t>Per questo rapporto con l’asse del cilindro il piano risulterà essere un piano orizzontale per cui avremo </a:t>
              </a:r>
              <a:r>
                <a:rPr lang="it-IT" altLang="it-IT" sz="1800" dirty="0">
                  <a:solidFill>
                    <a:srgbClr val="FF0000"/>
                  </a:solidFill>
                  <a:latin typeface="Symbol" panose="05050102010706020507" pitchFamily="18" charset="2"/>
                </a:rPr>
                <a:t>b </a:t>
              </a:r>
              <a:r>
                <a:rPr lang="it-IT" altLang="it-IT" sz="1800" dirty="0">
                  <a:solidFill>
                    <a:srgbClr val="0070C0"/>
                  </a:solidFill>
                  <a:latin typeface="Comic Sans MS" panose="030F0702030302020204" pitchFamily="66" charset="0"/>
                </a:rPr>
                <a:t>(</a:t>
              </a:r>
              <a:r>
                <a:rPr lang="it-IT" altLang="it-IT" sz="1800" dirty="0">
                  <a:solidFill>
                    <a:srgbClr val="FF0000"/>
                  </a:solidFill>
                  <a:latin typeface="Comic Sans MS" panose="030F0702030302020204" pitchFamily="66" charset="0"/>
                </a:rPr>
                <a:t>t</a:t>
              </a:r>
              <a:r>
                <a:rPr lang="it-IT" altLang="it-IT" sz="1800" baseline="-25000" dirty="0">
                  <a:solidFill>
                    <a:srgbClr val="FF0000"/>
                  </a:solidFill>
                  <a:latin typeface="Comic Sans MS" panose="030F0702030302020204" pitchFamily="66" charset="0"/>
                </a:rPr>
                <a:t>1</a:t>
              </a:r>
              <a:r>
                <a:rPr lang="it-IT" altLang="it-IT" sz="1800" dirty="0">
                  <a:solidFill>
                    <a:srgbClr val="FF0000"/>
                  </a:solidFill>
                  <a:latin typeface="Symbol" panose="05050102010706020507" pitchFamily="18" charset="2"/>
                </a:rPr>
                <a:t>b </a:t>
              </a:r>
              <a:r>
                <a:rPr lang="it-IT" altLang="it-IT" sz="1800" dirty="0">
                  <a:solidFill>
                    <a:srgbClr val="0070C0"/>
                  </a:solidFill>
                  <a:latin typeface="Comic Sans MS" panose="030F0702030302020204" pitchFamily="66" charset="0"/>
                </a:rPr>
                <a:t>; </a:t>
              </a:r>
              <a:r>
                <a:rPr lang="it-IT" altLang="it-IT" sz="1800" dirty="0">
                  <a:solidFill>
                    <a:srgbClr val="FF0000"/>
                  </a:solidFill>
                  <a:latin typeface="Comic Sans MS" panose="030F0702030302020204" pitchFamily="66" charset="0"/>
                </a:rPr>
                <a:t>t</a:t>
              </a:r>
              <a:r>
                <a:rPr lang="it-IT" altLang="it-IT" sz="1800" baseline="-25000" dirty="0">
                  <a:solidFill>
                    <a:srgbClr val="FF0000"/>
                  </a:solidFill>
                  <a:latin typeface="Comic Sans MS" panose="030F0702030302020204" pitchFamily="66" charset="0"/>
                </a:rPr>
                <a:t>2</a:t>
              </a:r>
              <a:r>
                <a:rPr lang="it-IT" altLang="it-IT" sz="1800" dirty="0">
                  <a:solidFill>
                    <a:srgbClr val="FF0000"/>
                  </a:solidFill>
                  <a:latin typeface="Symbol" panose="05050102010706020507" pitchFamily="18" charset="2"/>
                </a:rPr>
                <a:t>b</a:t>
              </a:r>
              <a:r>
                <a:rPr lang="it-IT" altLang="it-IT" sz="1800" dirty="0">
                  <a:solidFill>
                    <a:srgbClr val="0070C0"/>
                  </a:solidFill>
                  <a:latin typeface="Comic Sans MS" panose="030F0702030302020204" pitchFamily="66" charset="0"/>
                </a:rPr>
                <a:t>) </a:t>
              </a:r>
            </a:p>
          </p:txBody>
        </p:sp>
        <p:sp>
          <p:nvSpPr>
            <p:cNvPr id="44" name="Rettangolo 33">
              <a:extLst>
                <a:ext uri="{FF2B5EF4-FFF2-40B4-BE49-F238E27FC236}">
                  <a16:creationId xmlns:a16="http://schemas.microsoft.com/office/drawing/2014/main" id="{E819E252-2F42-444C-A3DD-2CC5AF2D7D2F}"/>
                </a:ext>
              </a:extLst>
            </p:cNvPr>
            <p:cNvSpPr>
              <a:spLocks noChangeArrowheads="1"/>
            </p:cNvSpPr>
            <p:nvPr/>
          </p:nvSpPr>
          <p:spPr bwMode="auto">
            <a:xfrm>
              <a:off x="3181646" y="1846233"/>
              <a:ext cx="305806" cy="26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100" dirty="0">
                  <a:solidFill>
                    <a:srgbClr val="FF0000"/>
                  </a:solidFill>
                  <a:latin typeface="Symbol" panose="05050102010706020507" pitchFamily="18" charset="2"/>
                </a:rPr>
                <a:t>¥</a:t>
              </a:r>
              <a:endParaRPr lang="it-IT" altLang="it-IT" sz="800" dirty="0">
                <a:solidFill>
                  <a:srgbClr val="FF0000"/>
                </a:solidFill>
                <a:latin typeface="MS Shell Dlg 2" panose="020B0604030504040204" pitchFamily="34" charset="0"/>
              </a:endParaRPr>
            </a:p>
          </p:txBody>
        </p:sp>
      </p:grpSp>
      <p:sp>
        <p:nvSpPr>
          <p:cNvPr id="45" name="CasellaDiTesto 35">
            <a:extLst>
              <a:ext uri="{FF2B5EF4-FFF2-40B4-BE49-F238E27FC236}">
                <a16:creationId xmlns:a16="http://schemas.microsoft.com/office/drawing/2014/main" id="{C2BBD3FA-3DFA-4411-B00A-6B247AA25B3E}"/>
              </a:ext>
            </a:extLst>
          </p:cNvPr>
          <p:cNvSpPr txBox="1">
            <a:spLocks noChangeArrowheads="1"/>
          </p:cNvSpPr>
          <p:nvPr/>
        </p:nvSpPr>
        <p:spPr bwMode="auto">
          <a:xfrm>
            <a:off x="0" y="2058704"/>
            <a:ext cx="5040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it-IT" altLang="it-IT" sz="1800" dirty="0">
                <a:solidFill>
                  <a:srgbClr val="0070C0"/>
                </a:solidFill>
                <a:latin typeface="Comic Sans MS" panose="030F0702030302020204" pitchFamily="66" charset="0"/>
              </a:rPr>
              <a:t>Poiché il piano è a quota costante l’operazione (</a:t>
            </a:r>
            <a:r>
              <a:rPr lang="it-IT" altLang="it-IT" sz="1800" dirty="0">
                <a:solidFill>
                  <a:srgbClr val="FF0000"/>
                </a:solidFill>
                <a:latin typeface="Symbol" panose="05050102010706020507" pitchFamily="18" charset="2"/>
              </a:rPr>
              <a:t>b </a:t>
            </a:r>
            <a:r>
              <a:rPr lang="it-IT" sz="2000" b="1" dirty="0">
                <a:latin typeface="Symbol" panose="05050102010706020507" pitchFamily="18" charset="2"/>
              </a:rPr>
              <a:t>Ç </a:t>
            </a:r>
            <a:r>
              <a:rPr lang="it-IT" altLang="it-IT" sz="1800" dirty="0">
                <a:solidFill>
                  <a:srgbClr val="0070C0"/>
                </a:solidFill>
                <a:latin typeface="Comic Sans MS" panose="030F0702030302020204" pitchFamily="66" charset="0"/>
              </a:rPr>
              <a:t>g)  determinerà infiniti punti </a:t>
            </a:r>
            <a:r>
              <a:rPr lang="it-IT" altLang="it-IT" sz="1800" dirty="0">
                <a:solidFill>
                  <a:srgbClr val="FF0000"/>
                </a:solidFill>
                <a:latin typeface="Comic Sans MS" panose="030F0702030302020204" pitchFamily="66" charset="0"/>
              </a:rPr>
              <a:t>P</a:t>
            </a:r>
            <a:r>
              <a:rPr lang="it-IT" altLang="it-IT" sz="1800" dirty="0">
                <a:solidFill>
                  <a:srgbClr val="0070C0"/>
                </a:solidFill>
                <a:latin typeface="Comic Sans MS" panose="030F0702030302020204" pitchFamily="66" charset="0"/>
              </a:rPr>
              <a:t>(</a:t>
            </a:r>
            <a:r>
              <a:rPr lang="it-IT" altLang="it-IT" sz="1800" dirty="0">
                <a:solidFill>
                  <a:srgbClr val="FF0000"/>
                </a:solidFill>
                <a:latin typeface="Comic Sans MS" panose="030F0702030302020204" pitchFamily="66" charset="0"/>
              </a:rPr>
              <a:t>P’</a:t>
            </a:r>
            <a:r>
              <a:rPr lang="it-IT" altLang="it-IT" sz="1800" dirty="0">
                <a:solidFill>
                  <a:srgbClr val="0070C0"/>
                </a:solidFill>
                <a:latin typeface="Comic Sans MS" panose="030F0702030302020204" pitchFamily="66" charset="0"/>
              </a:rPr>
              <a:t>, </a:t>
            </a:r>
            <a:r>
              <a:rPr lang="it-IT" altLang="it-IT" sz="1800" dirty="0">
                <a:solidFill>
                  <a:srgbClr val="FF0000"/>
                </a:solidFill>
                <a:latin typeface="Comic Sans MS" panose="030F0702030302020204" pitchFamily="66" charset="0"/>
              </a:rPr>
              <a:t>P’’</a:t>
            </a:r>
            <a:r>
              <a:rPr lang="it-IT" altLang="it-IT" sz="1800" dirty="0">
                <a:solidFill>
                  <a:srgbClr val="0070C0"/>
                </a:solidFill>
                <a:latin typeface="Comic Sans MS" panose="030F0702030302020204" pitchFamily="66" charset="0"/>
              </a:rPr>
              <a:t>) aventi medesima quota.</a:t>
            </a:r>
          </a:p>
        </p:txBody>
      </p:sp>
      <p:sp>
        <p:nvSpPr>
          <p:cNvPr id="46" name="CasellaDiTesto 45">
            <a:extLst>
              <a:ext uri="{FF2B5EF4-FFF2-40B4-BE49-F238E27FC236}">
                <a16:creationId xmlns:a16="http://schemas.microsoft.com/office/drawing/2014/main" id="{2EB1CE98-1A67-4829-8551-5333400CBF1A}"/>
              </a:ext>
            </a:extLst>
          </p:cNvPr>
          <p:cNvSpPr txBox="1">
            <a:spLocks noChangeArrowheads="1"/>
          </p:cNvSpPr>
          <p:nvPr/>
        </p:nvSpPr>
        <p:spPr bwMode="auto">
          <a:xfrm>
            <a:off x="0" y="2989454"/>
            <a:ext cx="47539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0070C0"/>
                </a:solidFill>
                <a:latin typeface="Comic Sans MS" panose="030F0702030302020204" pitchFamily="66" charset="0"/>
              </a:rPr>
              <a:t>Poiché le generatrici g(g’, g’’) sono parallele e equidistanti dall’asse del cilindro la sezione che si andrà a determinare sarà una circonferenza a quota costante delle stesse dimensioni delle basi del solido</a:t>
            </a:r>
          </a:p>
        </p:txBody>
      </p:sp>
      <p:sp>
        <p:nvSpPr>
          <p:cNvPr id="2" name="CasellaDiTesto 1">
            <a:extLst>
              <a:ext uri="{FF2B5EF4-FFF2-40B4-BE49-F238E27FC236}">
                <a16:creationId xmlns:a16="http://schemas.microsoft.com/office/drawing/2014/main" id="{20DF9ECC-8405-4FE7-9FA9-15E14F343802}"/>
              </a:ext>
            </a:extLst>
          </p:cNvPr>
          <p:cNvSpPr txBox="1"/>
          <p:nvPr/>
        </p:nvSpPr>
        <p:spPr>
          <a:xfrm>
            <a:off x="0" y="601532"/>
            <a:ext cx="4741072" cy="646331"/>
          </a:xfrm>
          <a:prstGeom prst="rect">
            <a:avLst/>
          </a:prstGeom>
          <a:noFill/>
        </p:spPr>
        <p:txBody>
          <a:bodyPr wrap="square" rtlCol="0">
            <a:spAutoFit/>
          </a:bodyPr>
          <a:lstStyle/>
          <a:p>
            <a:r>
              <a:rPr lang="it-IT" dirty="0">
                <a:solidFill>
                  <a:srgbClr val="0070C0"/>
                </a:solidFill>
                <a:latin typeface="Comic Sans MS" panose="030F0702030302020204" pitchFamily="66" charset="0"/>
              </a:rPr>
              <a:t>Immaginiamo di voler sezionare il cilindro con un piano orizzontale (</a:t>
            </a:r>
            <a:r>
              <a:rPr lang="it-IT" dirty="0">
                <a:solidFill>
                  <a:srgbClr val="FF0000"/>
                </a:solidFill>
                <a:latin typeface="Symbol" panose="05050102010706020507" pitchFamily="18" charset="2"/>
              </a:rPr>
              <a:t>b </a:t>
            </a:r>
            <a:r>
              <a:rPr lang="it-IT" b="1" dirty="0">
                <a:latin typeface="Symbol" panose="05050102010706020507" pitchFamily="18" charset="2"/>
              </a:rPr>
              <a:t>^ </a:t>
            </a:r>
            <a:r>
              <a:rPr lang="it-IT" dirty="0">
                <a:solidFill>
                  <a:srgbClr val="0070C0"/>
                </a:solidFill>
                <a:latin typeface="Comic Sans MS" panose="030F0702030302020204" pitchFamily="66" charset="0"/>
              </a:rPr>
              <a:t> a)</a:t>
            </a:r>
          </a:p>
        </p:txBody>
      </p:sp>
      <p:sp>
        <p:nvSpPr>
          <p:cNvPr id="47" name="CasellaDiTesto 19">
            <a:extLst>
              <a:ext uri="{FF2B5EF4-FFF2-40B4-BE49-F238E27FC236}">
                <a16:creationId xmlns:a16="http://schemas.microsoft.com/office/drawing/2014/main" id="{2227FDF0-DBBE-48F9-BD8C-87B55B669FFC}"/>
              </a:ext>
            </a:extLst>
          </p:cNvPr>
          <p:cNvSpPr txBox="1">
            <a:spLocks noChangeArrowheads="1"/>
          </p:cNvSpPr>
          <p:nvPr/>
        </p:nvSpPr>
        <p:spPr bwMode="auto">
          <a:xfrm>
            <a:off x="5290022" y="1225899"/>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Arial" panose="020B0604020202020204" pitchFamily="34" charset="0"/>
              </a:rPr>
              <a:t>t</a:t>
            </a:r>
            <a:r>
              <a:rPr lang="it-IT" altLang="it-IT" sz="1800" baseline="-25000" dirty="0">
                <a:solidFill>
                  <a:srgbClr val="FF0000"/>
                </a:solidFill>
                <a:latin typeface="Arial" panose="020B0604020202020204" pitchFamily="34" charset="0"/>
              </a:rPr>
              <a:t>2</a:t>
            </a:r>
            <a:r>
              <a:rPr lang="it-IT" altLang="it-IT" sz="1800" dirty="0">
                <a:solidFill>
                  <a:srgbClr val="FF0000"/>
                </a:solidFill>
                <a:latin typeface="Symbol" panose="05050102010706020507" pitchFamily="18" charset="2"/>
              </a:rPr>
              <a:t>b</a:t>
            </a:r>
          </a:p>
        </p:txBody>
      </p:sp>
      <p:cxnSp>
        <p:nvCxnSpPr>
          <p:cNvPr id="48" name="Connettore diritto 47">
            <a:extLst>
              <a:ext uri="{FF2B5EF4-FFF2-40B4-BE49-F238E27FC236}">
                <a16:creationId xmlns:a16="http://schemas.microsoft.com/office/drawing/2014/main" id="{1E2F36EC-A6D3-4215-B4A8-038D952612E4}"/>
              </a:ext>
            </a:extLst>
          </p:cNvPr>
          <p:cNvCxnSpPr>
            <a:cxnSpLocks/>
          </p:cNvCxnSpPr>
          <p:nvPr/>
        </p:nvCxnSpPr>
        <p:spPr>
          <a:xfrm flipV="1">
            <a:off x="6352834" y="1595786"/>
            <a:ext cx="0" cy="4320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Connettore diritto 48">
            <a:extLst>
              <a:ext uri="{FF2B5EF4-FFF2-40B4-BE49-F238E27FC236}">
                <a16:creationId xmlns:a16="http://schemas.microsoft.com/office/drawing/2014/main" id="{A3C99C7E-51E7-4CB9-B433-C5870116394E}"/>
              </a:ext>
            </a:extLst>
          </p:cNvPr>
          <p:cNvCxnSpPr>
            <a:cxnSpLocks/>
          </p:cNvCxnSpPr>
          <p:nvPr/>
        </p:nvCxnSpPr>
        <p:spPr>
          <a:xfrm flipV="1">
            <a:off x="6536178" y="1585294"/>
            <a:ext cx="0" cy="457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Connettore diritto 49">
            <a:extLst>
              <a:ext uri="{FF2B5EF4-FFF2-40B4-BE49-F238E27FC236}">
                <a16:creationId xmlns:a16="http://schemas.microsoft.com/office/drawing/2014/main" id="{5DC68E13-C1D3-4D34-AAC8-BC8D891D1E13}"/>
              </a:ext>
            </a:extLst>
          </p:cNvPr>
          <p:cNvCxnSpPr>
            <a:cxnSpLocks/>
          </p:cNvCxnSpPr>
          <p:nvPr/>
        </p:nvCxnSpPr>
        <p:spPr>
          <a:xfrm flipV="1">
            <a:off x="6781297" y="1595786"/>
            <a:ext cx="0" cy="474958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1" name="CasellaDiTesto 50">
            <a:extLst>
              <a:ext uri="{FF2B5EF4-FFF2-40B4-BE49-F238E27FC236}">
                <a16:creationId xmlns:a16="http://schemas.microsoft.com/office/drawing/2014/main" id="{15EFA8D9-BB28-4494-88F8-7DABDACA9582}"/>
              </a:ext>
            </a:extLst>
          </p:cNvPr>
          <p:cNvSpPr txBox="1">
            <a:spLocks noChangeArrowheads="1"/>
          </p:cNvSpPr>
          <p:nvPr/>
        </p:nvSpPr>
        <p:spPr bwMode="auto">
          <a:xfrm>
            <a:off x="6339808" y="6076411"/>
            <a:ext cx="358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52" name="CasellaDiTesto 51">
            <a:extLst>
              <a:ext uri="{FF2B5EF4-FFF2-40B4-BE49-F238E27FC236}">
                <a16:creationId xmlns:a16="http://schemas.microsoft.com/office/drawing/2014/main" id="{D30FB489-8B84-408B-8973-A44CD3C2EFFB}"/>
              </a:ext>
            </a:extLst>
          </p:cNvPr>
          <p:cNvSpPr txBox="1">
            <a:spLocks noChangeArrowheads="1"/>
          </p:cNvSpPr>
          <p:nvPr/>
        </p:nvSpPr>
        <p:spPr bwMode="auto">
          <a:xfrm>
            <a:off x="6141850" y="5824583"/>
            <a:ext cx="3603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55" name="CasellaDiTesto 54">
            <a:extLst>
              <a:ext uri="{FF2B5EF4-FFF2-40B4-BE49-F238E27FC236}">
                <a16:creationId xmlns:a16="http://schemas.microsoft.com/office/drawing/2014/main" id="{395E3615-77EF-4563-AF45-9235D04628EF}"/>
              </a:ext>
            </a:extLst>
          </p:cNvPr>
          <p:cNvSpPr txBox="1">
            <a:spLocks noChangeArrowheads="1"/>
          </p:cNvSpPr>
          <p:nvPr/>
        </p:nvSpPr>
        <p:spPr bwMode="auto">
          <a:xfrm>
            <a:off x="6586402" y="6261492"/>
            <a:ext cx="3603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56" name="CasellaDiTesto 55">
            <a:extLst>
              <a:ext uri="{FF2B5EF4-FFF2-40B4-BE49-F238E27FC236}">
                <a16:creationId xmlns:a16="http://schemas.microsoft.com/office/drawing/2014/main" id="{A5F7A91B-E685-4336-A644-B1275F236A8D}"/>
              </a:ext>
            </a:extLst>
          </p:cNvPr>
          <p:cNvSpPr txBox="1">
            <a:spLocks noChangeArrowheads="1"/>
          </p:cNvSpPr>
          <p:nvPr/>
        </p:nvSpPr>
        <p:spPr bwMode="auto">
          <a:xfrm>
            <a:off x="6455827" y="1383129"/>
            <a:ext cx="32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57" name="CasellaDiTesto 56">
            <a:extLst>
              <a:ext uri="{FF2B5EF4-FFF2-40B4-BE49-F238E27FC236}">
                <a16:creationId xmlns:a16="http://schemas.microsoft.com/office/drawing/2014/main" id="{E22A505A-7468-4DF7-B57D-6EAAEBF88D9B}"/>
              </a:ext>
            </a:extLst>
          </p:cNvPr>
          <p:cNvSpPr txBox="1">
            <a:spLocks noChangeArrowheads="1"/>
          </p:cNvSpPr>
          <p:nvPr/>
        </p:nvSpPr>
        <p:spPr bwMode="auto">
          <a:xfrm>
            <a:off x="6268289" y="1383129"/>
            <a:ext cx="324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58" name="CasellaDiTesto 57">
            <a:extLst>
              <a:ext uri="{FF2B5EF4-FFF2-40B4-BE49-F238E27FC236}">
                <a16:creationId xmlns:a16="http://schemas.microsoft.com/office/drawing/2014/main" id="{8DA4C82C-AE88-4093-BDCD-FC29933980E5}"/>
              </a:ext>
            </a:extLst>
          </p:cNvPr>
          <p:cNvSpPr txBox="1">
            <a:spLocks noChangeArrowheads="1"/>
          </p:cNvSpPr>
          <p:nvPr/>
        </p:nvSpPr>
        <p:spPr bwMode="auto">
          <a:xfrm>
            <a:off x="6361869" y="4325686"/>
            <a:ext cx="358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59" name="CasellaDiTesto 58">
            <a:extLst>
              <a:ext uri="{FF2B5EF4-FFF2-40B4-BE49-F238E27FC236}">
                <a16:creationId xmlns:a16="http://schemas.microsoft.com/office/drawing/2014/main" id="{CF94A3E6-F5D1-444A-843C-3F71B6F5016E}"/>
              </a:ext>
            </a:extLst>
          </p:cNvPr>
          <p:cNvSpPr txBox="1">
            <a:spLocks noChangeArrowheads="1"/>
          </p:cNvSpPr>
          <p:nvPr/>
        </p:nvSpPr>
        <p:spPr bwMode="auto">
          <a:xfrm>
            <a:off x="6634990" y="4127275"/>
            <a:ext cx="3603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60" name="CasellaDiTesto 59">
            <a:extLst>
              <a:ext uri="{FF2B5EF4-FFF2-40B4-BE49-F238E27FC236}">
                <a16:creationId xmlns:a16="http://schemas.microsoft.com/office/drawing/2014/main" id="{F8295E86-609B-4CE2-BE90-91E474FF4919}"/>
              </a:ext>
            </a:extLst>
          </p:cNvPr>
          <p:cNvSpPr txBox="1">
            <a:spLocks noChangeArrowheads="1"/>
          </p:cNvSpPr>
          <p:nvPr/>
        </p:nvSpPr>
        <p:spPr bwMode="auto">
          <a:xfrm>
            <a:off x="6181688" y="4569371"/>
            <a:ext cx="3603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61" name="CasellaDiTesto 60">
            <a:extLst>
              <a:ext uri="{FF2B5EF4-FFF2-40B4-BE49-F238E27FC236}">
                <a16:creationId xmlns:a16="http://schemas.microsoft.com/office/drawing/2014/main" id="{31209238-109C-4FFB-A465-C48218B89B2B}"/>
              </a:ext>
            </a:extLst>
          </p:cNvPr>
          <p:cNvSpPr txBox="1">
            <a:spLocks noChangeArrowheads="1"/>
          </p:cNvSpPr>
          <p:nvPr/>
        </p:nvSpPr>
        <p:spPr bwMode="auto">
          <a:xfrm>
            <a:off x="6710488" y="1383129"/>
            <a:ext cx="32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200" dirty="0">
                <a:solidFill>
                  <a:srgbClr val="FF0000"/>
                </a:solidFill>
                <a:latin typeface="Comic Sans MS" panose="030F0702030302020204" pitchFamily="66" charset="0"/>
              </a:rPr>
              <a:t>P’’</a:t>
            </a:r>
          </a:p>
        </p:txBody>
      </p:sp>
      <p:sp>
        <p:nvSpPr>
          <p:cNvPr id="4" name="CasellaDiTesto 3">
            <a:extLst>
              <a:ext uri="{FF2B5EF4-FFF2-40B4-BE49-F238E27FC236}">
                <a16:creationId xmlns:a16="http://schemas.microsoft.com/office/drawing/2014/main" id="{E0599C3F-B283-4D67-B765-F6959292214A}"/>
              </a:ext>
            </a:extLst>
          </p:cNvPr>
          <p:cNvSpPr txBox="1"/>
          <p:nvPr/>
        </p:nvSpPr>
        <p:spPr>
          <a:xfrm>
            <a:off x="0" y="4410051"/>
            <a:ext cx="5973110" cy="1508105"/>
          </a:xfrm>
          <a:prstGeom prst="rect">
            <a:avLst/>
          </a:prstGeom>
          <a:noFill/>
        </p:spPr>
        <p:txBody>
          <a:bodyPr wrap="square" rtlCol="0">
            <a:spAutoFit/>
          </a:bodyPr>
          <a:lstStyle/>
          <a:p>
            <a:r>
              <a:rPr lang="it-IT" dirty="0">
                <a:solidFill>
                  <a:srgbClr val="0070C0"/>
                </a:solidFill>
                <a:latin typeface="Comic Sans MS" panose="030F0702030302020204" pitchFamily="66" charset="0"/>
              </a:rPr>
              <a:t>Si precisa, infine, che dati i seguenti rapporti geometrici (</a:t>
            </a:r>
            <a:r>
              <a:rPr lang="it-IT" dirty="0">
                <a:solidFill>
                  <a:srgbClr val="FF0000"/>
                </a:solidFill>
                <a:latin typeface="Symbol" panose="05050102010706020507" pitchFamily="18" charset="2"/>
              </a:rPr>
              <a:t>b </a:t>
            </a:r>
            <a:r>
              <a:rPr lang="it-IT" b="1" dirty="0">
                <a:solidFill>
                  <a:srgbClr val="FF0000"/>
                </a:solidFill>
                <a:latin typeface="Symbol" panose="05050102010706020507" pitchFamily="18" charset="2"/>
              </a:rPr>
              <a:t>^</a:t>
            </a:r>
            <a:r>
              <a:rPr lang="it-IT" b="1" dirty="0">
                <a:solidFill>
                  <a:prstClr val="black"/>
                </a:solidFill>
                <a:latin typeface="Symbol" panose="05050102010706020507" pitchFamily="18" charset="2"/>
              </a:rPr>
              <a:t> </a:t>
            </a:r>
            <a:r>
              <a:rPr lang="it-IT" dirty="0">
                <a:solidFill>
                  <a:srgbClr val="0070C0"/>
                </a:solidFill>
                <a:latin typeface="Comic Sans MS" panose="030F0702030302020204" pitchFamily="66" charset="0"/>
              </a:rPr>
              <a:t> a //g) la circonferenza di sezione avrà sempre le stesse dimensioni indipendentemente dalla quota del piano </a:t>
            </a:r>
            <a:r>
              <a:rPr lang="it-IT" dirty="0">
                <a:solidFill>
                  <a:srgbClr val="FF0000"/>
                </a:solidFill>
                <a:latin typeface="Symbol" panose="05050102010706020507" pitchFamily="18" charset="2"/>
              </a:rPr>
              <a:t>b </a:t>
            </a:r>
            <a:r>
              <a:rPr lang="it-IT" dirty="0">
                <a:solidFill>
                  <a:srgbClr val="0070C0"/>
                </a:solidFill>
                <a:latin typeface="Comic Sans MS" panose="030F0702030302020204" pitchFamily="66" charset="0"/>
              </a:rPr>
              <a:t>presentandosi in vera grandezza su </a:t>
            </a:r>
            <a:r>
              <a:rPr lang="it-IT" sz="2000" dirty="0">
                <a:solidFill>
                  <a:srgbClr val="0070C0"/>
                </a:solidFill>
                <a:latin typeface="Symbol" panose="05050102010706020507" pitchFamily="18" charset="2"/>
              </a:rPr>
              <a:t>p</a:t>
            </a:r>
            <a:r>
              <a:rPr lang="it-IT" baseline="-25000" dirty="0">
                <a:solidFill>
                  <a:srgbClr val="0070C0"/>
                </a:solidFill>
                <a:latin typeface="Comic Sans MS" panose="030F0702030302020204" pitchFamily="66" charset="0"/>
              </a:rPr>
              <a:t>1</a:t>
            </a:r>
            <a:r>
              <a:rPr lang="it-IT" dirty="0">
                <a:solidFill>
                  <a:srgbClr val="0070C0"/>
                </a:solidFill>
                <a:latin typeface="Comic Sans MS" panose="030F0702030302020204" pitchFamily="66" charset="0"/>
              </a:rPr>
              <a:t> e scorcio totale su  </a:t>
            </a:r>
            <a:r>
              <a:rPr lang="it-IT" altLang="it-IT" sz="2000" dirty="0">
                <a:solidFill>
                  <a:srgbClr val="0070C0"/>
                </a:solidFill>
                <a:latin typeface="Symbol" panose="05050102010706020507" pitchFamily="18" charset="2"/>
                <a:cs typeface="Arial" panose="020B0604020202020204" pitchFamily="34" charset="0"/>
              </a:rPr>
              <a:t>p</a:t>
            </a:r>
            <a:r>
              <a:rPr lang="it-IT" altLang="it-IT" baseline="-25000" dirty="0">
                <a:solidFill>
                  <a:srgbClr val="0070C0"/>
                </a:solidFill>
                <a:latin typeface="Comic Sans MS" panose="030F0702030302020204" pitchFamily="66" charset="0"/>
                <a:cs typeface="Arial" panose="020B0604020202020204" pitchFamily="34" charset="0"/>
              </a:rPr>
              <a:t>2</a:t>
            </a:r>
            <a:endParaRPr lang="it-IT" dirty="0">
              <a:solidFill>
                <a:srgbClr val="0070C0"/>
              </a:solidFill>
              <a:latin typeface="Comic Sans MS" panose="030F0702030302020204" pitchFamily="66" charset="0"/>
            </a:endParaRPr>
          </a:p>
        </p:txBody>
      </p:sp>
      <p:cxnSp>
        <p:nvCxnSpPr>
          <p:cNvPr id="64" name="Connettore diritto 63">
            <a:extLst>
              <a:ext uri="{FF2B5EF4-FFF2-40B4-BE49-F238E27FC236}">
                <a16:creationId xmlns:a16="http://schemas.microsoft.com/office/drawing/2014/main" id="{E4D9202C-EC73-439F-BD83-72A5CF3B8A9E}"/>
              </a:ext>
            </a:extLst>
          </p:cNvPr>
          <p:cNvCxnSpPr/>
          <p:nvPr/>
        </p:nvCxnSpPr>
        <p:spPr>
          <a:xfrm>
            <a:off x="26988" y="9105900"/>
            <a:ext cx="680402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0B703D57-0525-44C6-9339-CEFB40639493}"/>
              </a:ext>
            </a:extLst>
          </p:cNvPr>
          <p:cNvSpPr txBox="1"/>
          <p:nvPr/>
        </p:nvSpPr>
        <p:spPr>
          <a:xfrm>
            <a:off x="35999" y="5885587"/>
            <a:ext cx="5710721" cy="923330"/>
          </a:xfrm>
          <a:prstGeom prst="rect">
            <a:avLst/>
          </a:prstGeom>
          <a:noFill/>
        </p:spPr>
        <p:txBody>
          <a:bodyPr wrap="square" rtlCol="0">
            <a:spAutoFit/>
          </a:bodyPr>
          <a:lstStyle/>
          <a:p>
            <a:pPr algn="ctr"/>
            <a:r>
              <a:rPr lang="it-IT" dirty="0">
                <a:solidFill>
                  <a:srgbClr val="0070C0"/>
                </a:solidFill>
                <a:latin typeface="Comic Sans MS" panose="030F0702030302020204" pitchFamily="66" charset="0"/>
              </a:rPr>
              <a:t>Possiamo quindi definire la circonferenza di sezione </a:t>
            </a:r>
            <a:r>
              <a:rPr lang="it-IT" dirty="0">
                <a:solidFill>
                  <a:srgbClr val="FF0000"/>
                </a:solidFill>
                <a:latin typeface="Comic Sans MS" panose="030F0702030302020204" pitchFamily="66" charset="0"/>
              </a:rPr>
              <a:t>come luogo geometrico dei punti di un piano equidistanti da un punto fisso detto centro</a:t>
            </a:r>
          </a:p>
        </p:txBody>
      </p:sp>
      <p:sp>
        <p:nvSpPr>
          <p:cNvPr id="62" name="CasellaDiTesto 61">
            <a:extLst>
              <a:ext uri="{FF2B5EF4-FFF2-40B4-BE49-F238E27FC236}">
                <a16:creationId xmlns:a16="http://schemas.microsoft.com/office/drawing/2014/main" id="{ABBF69C6-7044-4000-B5FA-E5A292FB841B}"/>
              </a:ext>
            </a:extLst>
          </p:cNvPr>
          <p:cNvSpPr txBox="1"/>
          <p:nvPr/>
        </p:nvSpPr>
        <p:spPr>
          <a:xfrm>
            <a:off x="5917561" y="1923915"/>
            <a:ext cx="431800" cy="384175"/>
          </a:xfrm>
          <a:prstGeom prst="rect">
            <a:avLst/>
          </a:prstGeom>
          <a:noFill/>
        </p:spPr>
        <p:txBody>
          <a:bodyPr>
            <a:spAutoFit/>
          </a:bodyPr>
          <a:lstStyle/>
          <a:p>
            <a:pPr>
              <a:defRPr/>
            </a:pPr>
            <a:r>
              <a:rPr lang="it-IT" dirty="0">
                <a:solidFill>
                  <a:srgbClr val="0070C0"/>
                </a:solidFill>
                <a:latin typeface="Comic Sans MS" panose="030F0702030302020204" pitchFamily="66" charset="0"/>
              </a:rPr>
              <a:t>g</a:t>
            </a:r>
            <a:r>
              <a:rPr lang="it-IT" dirty="0">
                <a:solidFill>
                  <a:srgbClr val="0070C0"/>
                </a:solidFill>
              </a:rPr>
              <a:t>’’</a:t>
            </a:r>
          </a:p>
        </p:txBody>
      </p:sp>
      <p:sp>
        <p:nvSpPr>
          <p:cNvPr id="63" name="CasellaDiTesto 62">
            <a:extLst>
              <a:ext uri="{FF2B5EF4-FFF2-40B4-BE49-F238E27FC236}">
                <a16:creationId xmlns:a16="http://schemas.microsoft.com/office/drawing/2014/main" id="{47EB91D2-0ABC-4115-A13D-7B38D9283C9A}"/>
              </a:ext>
            </a:extLst>
          </p:cNvPr>
          <p:cNvSpPr txBox="1"/>
          <p:nvPr/>
        </p:nvSpPr>
        <p:spPr>
          <a:xfrm>
            <a:off x="6143694" y="5041895"/>
            <a:ext cx="403225" cy="369887"/>
          </a:xfrm>
          <a:prstGeom prst="rect">
            <a:avLst/>
          </a:prstGeom>
          <a:noFill/>
        </p:spPr>
        <p:txBody>
          <a:bodyPr>
            <a:spAutoFit/>
          </a:bodyPr>
          <a:lstStyle/>
          <a:p>
            <a:pPr>
              <a:defRPr/>
            </a:pPr>
            <a:r>
              <a:rPr lang="it-IT" dirty="0">
                <a:solidFill>
                  <a:srgbClr val="0070C0"/>
                </a:solidFill>
                <a:latin typeface="Comic Sans MS" panose="030F0702030302020204" pitchFamily="66" charset="0"/>
              </a:rPr>
              <a:t>g</a:t>
            </a:r>
            <a:r>
              <a:rPr lang="it-IT" dirty="0">
                <a:solidFill>
                  <a:srgbClr val="0070C0"/>
                </a:solidFill>
              </a:rPr>
              <a:t>’</a:t>
            </a:r>
          </a:p>
        </p:txBody>
      </p:sp>
    </p:spTree>
    <p:extLst>
      <p:ext uri="{BB962C8B-B14F-4D97-AF65-F5344CB8AC3E}">
        <p14:creationId xmlns:p14="http://schemas.microsoft.com/office/powerpoint/2010/main" val="4290433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500" fill="hold"/>
                                        <p:tgtEl>
                                          <p:spTgt spid="47"/>
                                        </p:tgtEl>
                                        <p:attrNameLst>
                                          <p:attrName>ppt_x</p:attrName>
                                        </p:attrNameLst>
                                      </p:cBhvr>
                                      <p:tavLst>
                                        <p:tav tm="0">
                                          <p:val>
                                            <p:strVal val="1+#ppt_w/2"/>
                                          </p:val>
                                        </p:tav>
                                        <p:tav tm="100000">
                                          <p:val>
                                            <p:strVal val="#ppt_x"/>
                                          </p:val>
                                        </p:tav>
                                      </p:tavLst>
                                    </p:anim>
                                    <p:anim calcmode="lin" valueType="num">
                                      <p:cBhvr additive="base">
                                        <p:cTn id="20"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1+#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0-#ppt_w/2"/>
                                          </p:val>
                                        </p:tav>
                                        <p:tav tm="100000">
                                          <p:val>
                                            <p:strVal val="#ppt_x"/>
                                          </p:val>
                                        </p:tav>
                                      </p:tavLst>
                                    </p:anim>
                                    <p:anim calcmode="lin" valueType="num">
                                      <p:cBhvr additive="base">
                                        <p:cTn id="3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wipe(down)">
                                      <p:cBhvr>
                                        <p:cTn id="47" dur="500"/>
                                        <p:tgtEl>
                                          <p:spTgt spid="5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up)">
                                      <p:cBhvr>
                                        <p:cTn id="52" dur="500"/>
                                        <p:tgtEl>
                                          <p:spTgt spid="4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wipe(down)">
                                      <p:cBhvr>
                                        <p:cTn id="57" dur="500"/>
                                        <p:tgtEl>
                                          <p:spTgt spid="6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down)">
                                      <p:cBhvr>
                                        <p:cTn id="62" dur="500"/>
                                        <p:tgtEl>
                                          <p:spTgt spid="5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wipe(down)">
                                      <p:cBhvr>
                                        <p:cTn id="67" dur="500"/>
                                        <p:tgtEl>
                                          <p:spTgt spid="5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wipe(up)">
                                      <p:cBhvr>
                                        <p:cTn id="72" dur="500"/>
                                        <p:tgtEl>
                                          <p:spTgt spid="4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wipe(down)">
                                      <p:cBhvr>
                                        <p:cTn id="77" dur="500"/>
                                        <p:tgtEl>
                                          <p:spTgt spid="5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wipe(down)">
                                      <p:cBhvr>
                                        <p:cTn id="82" dur="500"/>
                                        <p:tgtEl>
                                          <p:spTgt spid="51"/>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61"/>
                                        </p:tgtEl>
                                        <p:attrNameLst>
                                          <p:attrName>style.visibility</p:attrName>
                                        </p:attrNameLst>
                                      </p:cBhvr>
                                      <p:to>
                                        <p:strVal val="visible"/>
                                      </p:to>
                                    </p:set>
                                    <p:animEffect transition="in" filter="wipe(down)">
                                      <p:cBhvr>
                                        <p:cTn id="87" dur="500"/>
                                        <p:tgtEl>
                                          <p:spTgt spid="6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50"/>
                                        </p:tgtEl>
                                        <p:attrNameLst>
                                          <p:attrName>style.visibility</p:attrName>
                                        </p:attrNameLst>
                                      </p:cBhvr>
                                      <p:to>
                                        <p:strVal val="visible"/>
                                      </p:to>
                                    </p:set>
                                    <p:animEffect transition="in" filter="wipe(up)">
                                      <p:cBhvr>
                                        <p:cTn id="92" dur="500"/>
                                        <p:tgtEl>
                                          <p:spTgt spid="5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59"/>
                                        </p:tgtEl>
                                        <p:attrNameLst>
                                          <p:attrName>style.visibility</p:attrName>
                                        </p:attrNameLst>
                                      </p:cBhvr>
                                      <p:to>
                                        <p:strVal val="visible"/>
                                      </p:to>
                                    </p:set>
                                    <p:animEffect transition="in" filter="wipe(down)">
                                      <p:cBhvr>
                                        <p:cTn id="97" dur="500"/>
                                        <p:tgtEl>
                                          <p:spTgt spid="5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wipe(down)">
                                      <p:cBhvr>
                                        <p:cTn id="102" dur="500"/>
                                        <p:tgtEl>
                                          <p:spTgt spid="55"/>
                                        </p:tgtEl>
                                      </p:cBhvr>
                                    </p:animEffect>
                                  </p:childTnLst>
                                </p:cTn>
                              </p:par>
                            </p:childTnLst>
                          </p:cTn>
                        </p:par>
                      </p:childTnLst>
                    </p:cTn>
                  </p:par>
                  <p:par>
                    <p:cTn id="103" fill="hold">
                      <p:stCondLst>
                        <p:cond delay="indefinite"/>
                      </p:stCondLst>
                      <p:childTnLst>
                        <p:par>
                          <p:cTn id="104" fill="hold">
                            <p:stCondLst>
                              <p:cond delay="0"/>
                            </p:stCondLst>
                            <p:childTnLst>
                              <p:par>
                                <p:cTn id="105" presetID="2" presetClass="entr" presetSubtype="8" fill="hold" grpId="0" nodeType="clickEffect">
                                  <p:stCondLst>
                                    <p:cond delay="0"/>
                                  </p:stCondLst>
                                  <p:childTnLst>
                                    <p:set>
                                      <p:cBhvr>
                                        <p:cTn id="106" dur="1" fill="hold">
                                          <p:stCondLst>
                                            <p:cond delay="0"/>
                                          </p:stCondLst>
                                        </p:cTn>
                                        <p:tgtEl>
                                          <p:spTgt spid="46"/>
                                        </p:tgtEl>
                                        <p:attrNameLst>
                                          <p:attrName>style.visibility</p:attrName>
                                        </p:attrNameLst>
                                      </p:cBhvr>
                                      <p:to>
                                        <p:strVal val="visible"/>
                                      </p:to>
                                    </p:set>
                                    <p:anim calcmode="lin" valueType="num">
                                      <p:cBhvr additive="base">
                                        <p:cTn id="107" dur="500" fill="hold"/>
                                        <p:tgtEl>
                                          <p:spTgt spid="46"/>
                                        </p:tgtEl>
                                        <p:attrNameLst>
                                          <p:attrName>ppt_x</p:attrName>
                                        </p:attrNameLst>
                                      </p:cBhvr>
                                      <p:tavLst>
                                        <p:tav tm="0">
                                          <p:val>
                                            <p:strVal val="0-#ppt_w/2"/>
                                          </p:val>
                                        </p:tav>
                                        <p:tav tm="100000">
                                          <p:val>
                                            <p:strVal val="#ppt_x"/>
                                          </p:val>
                                        </p:tav>
                                      </p:tavLst>
                                    </p:anim>
                                    <p:anim calcmode="lin" valueType="num">
                                      <p:cBhvr additive="base">
                                        <p:cTn id="108" dur="5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2" fill="hold" grpId="0" nodeType="clickEffect">
                                  <p:stCondLst>
                                    <p:cond delay="0"/>
                                  </p:stCondLst>
                                  <p:childTnLst>
                                    <p:set>
                                      <p:cBhvr>
                                        <p:cTn id="112" dur="1" fill="hold">
                                          <p:stCondLst>
                                            <p:cond delay="0"/>
                                          </p:stCondLst>
                                        </p:cTn>
                                        <p:tgtEl>
                                          <p:spTgt spid="41"/>
                                        </p:tgtEl>
                                        <p:attrNameLst>
                                          <p:attrName>style.visibility</p:attrName>
                                        </p:attrNameLst>
                                      </p:cBhvr>
                                      <p:to>
                                        <p:strVal val="visible"/>
                                      </p:to>
                                    </p:set>
                                    <p:anim calcmode="lin" valueType="num">
                                      <p:cBhvr additive="base">
                                        <p:cTn id="113" dur="500" fill="hold"/>
                                        <p:tgtEl>
                                          <p:spTgt spid="41"/>
                                        </p:tgtEl>
                                        <p:attrNameLst>
                                          <p:attrName>ppt_x</p:attrName>
                                        </p:attrNameLst>
                                      </p:cBhvr>
                                      <p:tavLst>
                                        <p:tav tm="0">
                                          <p:val>
                                            <p:strVal val="1+#ppt_w/2"/>
                                          </p:val>
                                        </p:tav>
                                        <p:tav tm="100000">
                                          <p:val>
                                            <p:strVal val="#ppt_x"/>
                                          </p:val>
                                        </p:tav>
                                      </p:tavLst>
                                    </p:anim>
                                    <p:anim calcmode="lin" valueType="num">
                                      <p:cBhvr additive="base">
                                        <p:cTn id="114"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childTnLst>
                                    <p:set>
                                      <p:cBhvr>
                                        <p:cTn id="118" dur="1" fill="hold">
                                          <p:stCondLst>
                                            <p:cond delay="0"/>
                                          </p:stCondLst>
                                        </p:cTn>
                                        <p:tgtEl>
                                          <p:spTgt spid="4"/>
                                        </p:tgtEl>
                                        <p:attrNameLst>
                                          <p:attrName>style.visibility</p:attrName>
                                        </p:attrNameLst>
                                      </p:cBhvr>
                                      <p:to>
                                        <p:strVal val="visible"/>
                                      </p:to>
                                    </p:set>
                                    <p:anim calcmode="lin" valueType="num">
                                      <p:cBhvr additive="base">
                                        <p:cTn id="119" dur="500" fill="hold"/>
                                        <p:tgtEl>
                                          <p:spTgt spid="4"/>
                                        </p:tgtEl>
                                        <p:attrNameLst>
                                          <p:attrName>ppt_x</p:attrName>
                                        </p:attrNameLst>
                                      </p:cBhvr>
                                      <p:tavLst>
                                        <p:tav tm="0">
                                          <p:val>
                                            <p:strVal val="0-#ppt_w/2"/>
                                          </p:val>
                                        </p:tav>
                                        <p:tav tm="100000">
                                          <p:val>
                                            <p:strVal val="#ppt_x"/>
                                          </p:val>
                                        </p:tav>
                                      </p:tavLst>
                                    </p:anim>
                                    <p:anim calcmode="lin" valueType="num">
                                      <p:cBhvr additive="base">
                                        <p:cTn id="1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9"/>
                                        </p:tgtEl>
                                        <p:attrNameLst>
                                          <p:attrName>style.visibility</p:attrName>
                                        </p:attrNameLst>
                                      </p:cBhvr>
                                      <p:to>
                                        <p:strVal val="visible"/>
                                      </p:to>
                                    </p:set>
                                    <p:anim calcmode="lin" valueType="num">
                                      <p:cBhvr additive="base">
                                        <p:cTn id="125" dur="500" fill="hold"/>
                                        <p:tgtEl>
                                          <p:spTgt spid="9"/>
                                        </p:tgtEl>
                                        <p:attrNameLst>
                                          <p:attrName>ppt_x</p:attrName>
                                        </p:attrNameLst>
                                      </p:cBhvr>
                                      <p:tavLst>
                                        <p:tav tm="0">
                                          <p:val>
                                            <p:strVal val="#ppt_x"/>
                                          </p:val>
                                        </p:tav>
                                        <p:tav tm="100000">
                                          <p:val>
                                            <p:strVal val="#ppt_x"/>
                                          </p:val>
                                        </p:tav>
                                      </p:tavLst>
                                    </p:anim>
                                    <p:anim calcmode="lin" valueType="num">
                                      <p:cBhvr additive="base">
                                        <p:cTn id="1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 grpId="0" animBg="1"/>
      <p:bldP spid="8" grpId="0"/>
      <p:bldP spid="45" grpId="0"/>
      <p:bldP spid="46" grpId="0"/>
      <p:bldP spid="2" grpId="0"/>
      <p:bldP spid="47" grpId="0"/>
      <p:bldP spid="51" grpId="0"/>
      <p:bldP spid="52" grpId="0"/>
      <p:bldP spid="55" grpId="0"/>
      <p:bldP spid="56" grpId="0"/>
      <p:bldP spid="57" grpId="0"/>
      <p:bldP spid="58" grpId="0"/>
      <p:bldP spid="59" grpId="0"/>
      <p:bldP spid="60" grpId="0"/>
      <p:bldP spid="61" grpId="0"/>
      <p:bldP spid="4"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3" name="Titolo 1">
            <a:extLst>
              <a:ext uri="{FF2B5EF4-FFF2-40B4-BE49-F238E27FC236}">
                <a16:creationId xmlns:a16="http://schemas.microsoft.com/office/drawing/2014/main" id="{0C4D28F8-CC4C-486B-9603-D4169C5AA886}"/>
              </a:ext>
            </a:extLst>
          </p:cNvPr>
          <p:cNvSpPr>
            <a:spLocks noGrp="1"/>
          </p:cNvSpPr>
          <p:nvPr>
            <p:ph type="ctrTitle"/>
          </p:nvPr>
        </p:nvSpPr>
        <p:spPr>
          <a:xfrm>
            <a:off x="36000" y="38637"/>
            <a:ext cx="9072000" cy="540000"/>
          </a:xfrm>
          <a:ln w="3175">
            <a:solidFill>
              <a:srgbClr val="0070C0"/>
            </a:solidFill>
          </a:ln>
        </p:spPr>
        <p:txBody>
          <a:bodyPr anchor="ctr">
            <a:noAutofit/>
          </a:bodyPr>
          <a:lstStyle/>
          <a:p>
            <a:pPr defTabSz="192873">
              <a:spcBef>
                <a:spcPts val="0"/>
              </a:spcBef>
              <a:defRPr/>
            </a:pPr>
            <a:r>
              <a:rPr lang="it-IT" sz="2000" cap="all" dirty="0">
                <a:ln>
                  <a:solidFill>
                    <a:srgbClr val="0070C0"/>
                  </a:solidFill>
                </a:ln>
                <a:solidFill>
                  <a:srgbClr val="0070C0"/>
                </a:solidFill>
                <a:latin typeface="Comic Sans MS" panose="030F0702030302020204" pitchFamily="66" charset="0"/>
              </a:rPr>
              <a:t>LE Coniche – cilindro – circonferenza </a:t>
            </a:r>
            <a:r>
              <a:rPr lang="it-IT" dirty="0">
                <a:solidFill>
                  <a:srgbClr val="FF0000"/>
                </a:solidFill>
                <a:latin typeface="Symbol" panose="05050102010706020507" pitchFamily="18" charset="2"/>
              </a:rPr>
              <a:t>b</a:t>
            </a:r>
            <a:r>
              <a:rPr lang="it-IT" sz="2000" dirty="0">
                <a:solidFill>
                  <a:srgbClr val="FF0000"/>
                </a:solidFill>
                <a:latin typeface="Comic Sans MS" panose="030F0702030302020204" pitchFamily="66" charset="0"/>
              </a:rPr>
              <a:t>(</a:t>
            </a:r>
            <a:r>
              <a:rPr lang="it-IT" sz="2000" dirty="0">
                <a:solidFill>
                  <a:srgbClr val="FF0000"/>
                </a:solidFill>
                <a:latin typeface="Symbol" panose="05050102010706020507" pitchFamily="18" charset="2"/>
              </a:rPr>
              <a:t>//p</a:t>
            </a:r>
            <a:r>
              <a:rPr lang="it-IT" sz="2000" baseline="-25000" dirty="0">
                <a:solidFill>
                  <a:srgbClr val="FF0000"/>
                </a:solidFill>
                <a:latin typeface="Comic Sans MS" panose="030F0702030302020204" pitchFamily="66" charset="0"/>
              </a:rPr>
              <a:t>1</a:t>
            </a:r>
            <a:r>
              <a:rPr lang="it-IT" sz="2000" dirty="0">
                <a:solidFill>
                  <a:srgbClr val="FF0000"/>
                </a:solidFill>
                <a:latin typeface="Comic Sans MS" panose="030F0702030302020204" pitchFamily="66" charset="0"/>
              </a:rPr>
              <a:t>,</a:t>
            </a:r>
            <a:r>
              <a:rPr lang="it-IT" sz="1800" b="1" dirty="0">
                <a:solidFill>
                  <a:srgbClr val="FF0000"/>
                </a:solidFill>
                <a:latin typeface="Symbol" panose="05050102010706020507" pitchFamily="18" charset="2"/>
              </a:rPr>
              <a:t> ^ </a:t>
            </a:r>
            <a:r>
              <a:rPr lang="it-IT" sz="2000" dirty="0">
                <a:solidFill>
                  <a:srgbClr val="FF0000"/>
                </a:solidFill>
                <a:latin typeface="Symbol" panose="05050102010706020507" pitchFamily="18" charset="2"/>
              </a:rPr>
              <a:t>p</a:t>
            </a:r>
            <a:r>
              <a:rPr lang="it-IT" sz="2000" baseline="-25000" dirty="0">
                <a:solidFill>
                  <a:srgbClr val="FF0000"/>
                </a:solidFill>
                <a:latin typeface="Comic Sans MS" panose="030F0702030302020204" pitchFamily="66" charset="0"/>
              </a:rPr>
              <a:t>2</a:t>
            </a:r>
            <a:r>
              <a:rPr lang="it-IT" sz="2000" dirty="0">
                <a:solidFill>
                  <a:srgbClr val="FF0000"/>
                </a:solidFill>
                <a:latin typeface="Comic Sans MS" panose="030F0702030302020204" pitchFamily="66" charset="0"/>
              </a:rPr>
              <a:t>) </a:t>
            </a:r>
            <a:r>
              <a:rPr lang="it-IT" sz="2000" dirty="0">
                <a:solidFill>
                  <a:srgbClr val="0070C0"/>
                </a:solidFill>
                <a:latin typeface="Comic Sans MS" panose="030F0702030302020204" pitchFamily="66" charset="0"/>
              </a:rPr>
              <a:t>(2)</a:t>
            </a:r>
            <a:r>
              <a:rPr lang="it-IT" sz="2000" cap="all" dirty="0">
                <a:ln>
                  <a:solidFill>
                    <a:srgbClr val="0070C0"/>
                  </a:solidFill>
                </a:ln>
                <a:solidFill>
                  <a:srgbClr val="0070C0"/>
                </a:solidFill>
                <a:latin typeface="Comic Sans MS" panose="030F0702030302020204" pitchFamily="66" charset="0"/>
              </a:rPr>
              <a:t> </a:t>
            </a:r>
            <a:endParaRPr lang="it-IT" sz="2000" dirty="0">
              <a:ln>
                <a:solidFill>
                  <a:srgbClr val="0070C0"/>
                </a:solidFill>
              </a:ln>
              <a:solidFill>
                <a:srgbClr val="0070C0"/>
              </a:solidFill>
            </a:endParaRPr>
          </a:p>
        </p:txBody>
      </p:sp>
      <p:cxnSp>
        <p:nvCxnSpPr>
          <p:cNvPr id="10" name="Connettore diritto 9">
            <a:extLst>
              <a:ext uri="{FF2B5EF4-FFF2-40B4-BE49-F238E27FC236}">
                <a16:creationId xmlns:a16="http://schemas.microsoft.com/office/drawing/2014/main" id="{E136F4DC-0E53-4273-A890-BE3513E74F64}"/>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1 4">
            <a:extLst>
              <a:ext uri="{FF2B5EF4-FFF2-40B4-BE49-F238E27FC236}">
                <a16:creationId xmlns:a16="http://schemas.microsoft.com/office/drawing/2014/main" id="{B029F21E-03A8-41EB-917A-EA6849F5C072}"/>
              </a:ext>
            </a:extLst>
          </p:cNvPr>
          <p:cNvCxnSpPr>
            <a:cxnSpLocks/>
          </p:cNvCxnSpPr>
          <p:nvPr/>
        </p:nvCxnSpPr>
        <p:spPr>
          <a:xfrm>
            <a:off x="4811697" y="3972999"/>
            <a:ext cx="422430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ttore 1 16">
            <a:extLst>
              <a:ext uri="{FF2B5EF4-FFF2-40B4-BE49-F238E27FC236}">
                <a16:creationId xmlns:a16="http://schemas.microsoft.com/office/drawing/2014/main" id="{E392F307-40DA-4394-BE0C-72C867176386}"/>
              </a:ext>
            </a:extLst>
          </p:cNvPr>
          <p:cNvCxnSpPr/>
          <p:nvPr/>
        </p:nvCxnSpPr>
        <p:spPr>
          <a:xfrm flipV="1">
            <a:off x="6190850" y="3471960"/>
            <a:ext cx="0" cy="184346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Connettore 1 17">
            <a:extLst>
              <a:ext uri="{FF2B5EF4-FFF2-40B4-BE49-F238E27FC236}">
                <a16:creationId xmlns:a16="http://schemas.microsoft.com/office/drawing/2014/main" id="{8299A3F4-515B-4C77-8263-090E2270F14F}"/>
              </a:ext>
            </a:extLst>
          </p:cNvPr>
          <p:cNvCxnSpPr/>
          <p:nvPr/>
        </p:nvCxnSpPr>
        <p:spPr>
          <a:xfrm flipH="1" flipV="1">
            <a:off x="8530927" y="3479897"/>
            <a:ext cx="2567" cy="1854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Connettore 1 12">
            <a:extLst>
              <a:ext uri="{FF2B5EF4-FFF2-40B4-BE49-F238E27FC236}">
                <a16:creationId xmlns:a16="http://schemas.microsoft.com/office/drawing/2014/main" id="{FC97D9BA-E4DC-4A1C-BB2C-2900036706B1}"/>
              </a:ext>
            </a:extLst>
          </p:cNvPr>
          <p:cNvCxnSpPr/>
          <p:nvPr/>
        </p:nvCxnSpPr>
        <p:spPr>
          <a:xfrm>
            <a:off x="6193415" y="3474492"/>
            <a:ext cx="2340000" cy="126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E6EDDF87-6661-4D94-BE83-969BD7172BF5}"/>
              </a:ext>
            </a:extLst>
          </p:cNvPr>
          <p:cNvSpPr txBox="1"/>
          <p:nvPr/>
        </p:nvSpPr>
        <p:spPr>
          <a:xfrm>
            <a:off x="7143457" y="3228596"/>
            <a:ext cx="473551"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C’’</a:t>
            </a:r>
          </a:p>
        </p:txBody>
      </p:sp>
      <p:sp>
        <p:nvSpPr>
          <p:cNvPr id="29" name="CasellaDiTesto 28">
            <a:extLst>
              <a:ext uri="{FF2B5EF4-FFF2-40B4-BE49-F238E27FC236}">
                <a16:creationId xmlns:a16="http://schemas.microsoft.com/office/drawing/2014/main" id="{45DC6F53-6998-4AAD-BC76-0E599A770862}"/>
              </a:ext>
            </a:extLst>
          </p:cNvPr>
          <p:cNvSpPr txBox="1"/>
          <p:nvPr/>
        </p:nvSpPr>
        <p:spPr>
          <a:xfrm>
            <a:off x="7110785" y="5145548"/>
            <a:ext cx="324000" cy="646331"/>
          </a:xfrm>
          <a:prstGeom prst="rect">
            <a:avLst/>
          </a:prstGeom>
          <a:noFill/>
        </p:spPr>
        <p:txBody>
          <a:bodyPr anchor="ct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C’</a:t>
            </a:r>
          </a:p>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a:t>
            </a:r>
          </a:p>
        </p:txBody>
      </p:sp>
      <p:sp>
        <p:nvSpPr>
          <p:cNvPr id="32" name="CasellaDiTesto 1">
            <a:extLst>
              <a:ext uri="{FF2B5EF4-FFF2-40B4-BE49-F238E27FC236}">
                <a16:creationId xmlns:a16="http://schemas.microsoft.com/office/drawing/2014/main" id="{ECDC748F-F472-46B9-959C-5B46AD4710C1}"/>
              </a:ext>
            </a:extLst>
          </p:cNvPr>
          <p:cNvSpPr txBox="1">
            <a:spLocks noChangeArrowheads="1"/>
          </p:cNvSpPr>
          <p:nvPr/>
        </p:nvSpPr>
        <p:spPr bwMode="auto">
          <a:xfrm>
            <a:off x="8562449" y="3708563"/>
            <a:ext cx="3490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51435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it-IT" altLang="it-IT"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Arial" panose="020B0604020202020204" pitchFamily="34" charset="0"/>
              </a:rPr>
              <a:t>lt</a:t>
            </a:r>
          </a:p>
        </p:txBody>
      </p:sp>
      <p:sp>
        <p:nvSpPr>
          <p:cNvPr id="35" name="CasellaDiTesto 34">
            <a:extLst>
              <a:ext uri="{FF2B5EF4-FFF2-40B4-BE49-F238E27FC236}">
                <a16:creationId xmlns:a16="http://schemas.microsoft.com/office/drawing/2014/main" id="{957549E3-F988-4936-BF5E-6A05C8AF8EFB}"/>
              </a:ext>
            </a:extLst>
          </p:cNvPr>
          <p:cNvSpPr txBox="1"/>
          <p:nvPr/>
        </p:nvSpPr>
        <p:spPr>
          <a:xfrm>
            <a:off x="7693731" y="3457970"/>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d’’</a:t>
            </a:r>
          </a:p>
        </p:txBody>
      </p:sp>
      <p:sp>
        <p:nvSpPr>
          <p:cNvPr id="36" name="CasellaDiTesto 35">
            <a:extLst>
              <a:ext uri="{FF2B5EF4-FFF2-40B4-BE49-F238E27FC236}">
                <a16:creationId xmlns:a16="http://schemas.microsoft.com/office/drawing/2014/main" id="{72C85D21-BDCD-43D3-93F1-4309A91A14F7}"/>
              </a:ext>
            </a:extLst>
          </p:cNvPr>
          <p:cNvSpPr txBox="1"/>
          <p:nvPr/>
        </p:nvSpPr>
        <p:spPr>
          <a:xfrm>
            <a:off x="7923135" y="6261493"/>
            <a:ext cx="3259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d’</a:t>
            </a:r>
            <a:endParaRPr kumimoji="0" lang="it-IT"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39" name="CasellaDiTesto 38">
            <a:extLst>
              <a:ext uri="{FF2B5EF4-FFF2-40B4-BE49-F238E27FC236}">
                <a16:creationId xmlns:a16="http://schemas.microsoft.com/office/drawing/2014/main" id="{13EFB0CB-FCF7-4BA8-86EF-96D5678C01EA}"/>
              </a:ext>
            </a:extLst>
          </p:cNvPr>
          <p:cNvSpPr txBox="1"/>
          <p:nvPr/>
        </p:nvSpPr>
        <p:spPr>
          <a:xfrm>
            <a:off x="7272616" y="2008069"/>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a’</a:t>
            </a: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a:t>
            </a:r>
          </a:p>
        </p:txBody>
      </p:sp>
      <p:sp>
        <p:nvSpPr>
          <p:cNvPr id="40" name="CasellaDiTesto 39">
            <a:extLst>
              <a:ext uri="{FF2B5EF4-FFF2-40B4-BE49-F238E27FC236}">
                <a16:creationId xmlns:a16="http://schemas.microsoft.com/office/drawing/2014/main" id="{A6F119A1-CFEF-4A5A-838E-D87AED968E4A}"/>
              </a:ext>
            </a:extLst>
          </p:cNvPr>
          <p:cNvSpPr txBox="1"/>
          <p:nvPr/>
        </p:nvSpPr>
        <p:spPr>
          <a:xfrm>
            <a:off x="7367348" y="5320553"/>
            <a:ext cx="349067" cy="276999"/>
          </a:xfrm>
          <a:prstGeom prst="rect">
            <a:avLst/>
          </a:prstGeom>
          <a:noFill/>
        </p:spPr>
        <p:txBody>
          <a:bodyP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err="1">
                <a:ln>
                  <a:noFill/>
                </a:ln>
                <a:solidFill>
                  <a:srgbClr val="0070C0"/>
                </a:solidFill>
                <a:effectLst/>
                <a:uLnTx/>
                <a:uFillTx/>
                <a:latin typeface="Comic Sans MS" panose="030F0702030302020204" pitchFamily="66" charset="0"/>
                <a:ea typeface="+mn-ea"/>
                <a:cs typeface="Arial" panose="020B0604020202020204" pitchFamily="34" charset="0"/>
              </a:rPr>
              <a:t>a’</a:t>
            </a:r>
            <a:endPar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p:txBody>
      </p:sp>
      <p:sp>
        <p:nvSpPr>
          <p:cNvPr id="54" name="CasellaDiTesto 53">
            <a:extLst>
              <a:ext uri="{FF2B5EF4-FFF2-40B4-BE49-F238E27FC236}">
                <a16:creationId xmlns:a16="http://schemas.microsoft.com/office/drawing/2014/main" id="{5988CF24-7F5C-4B2C-A01F-72EA13D48892}"/>
              </a:ext>
            </a:extLst>
          </p:cNvPr>
          <p:cNvSpPr txBox="1"/>
          <p:nvPr/>
        </p:nvSpPr>
        <p:spPr>
          <a:xfrm>
            <a:off x="7248868" y="5461855"/>
            <a:ext cx="288000" cy="180000"/>
          </a:xfrm>
          <a:prstGeom prst="rect">
            <a:avLst/>
          </a:prstGeom>
          <a:noFill/>
        </p:spPr>
        <p:txBody>
          <a:bodyPr anchor="ctr">
            <a:spAutoFit/>
          </a:bodyPr>
          <a:lstStyle/>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Symbol" panose="05050102010706020507" pitchFamily="18" charset="2"/>
                <a:ea typeface="+mn-ea"/>
                <a:cs typeface="Arial" panose="020B0604020202020204" pitchFamily="34" charset="0"/>
              </a:rPr>
              <a:t>º</a:t>
            </a:r>
            <a:endPar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a:p>
            <a:pPr marL="0" marR="0" lvl="0" indent="0" algn="l" defTabSz="51435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 </a:t>
            </a:r>
          </a:p>
        </p:txBody>
      </p:sp>
      <p:grpSp>
        <p:nvGrpSpPr>
          <p:cNvPr id="66" name="Gruppo 65">
            <a:extLst>
              <a:ext uri="{FF2B5EF4-FFF2-40B4-BE49-F238E27FC236}">
                <a16:creationId xmlns:a16="http://schemas.microsoft.com/office/drawing/2014/main" id="{79384C0A-C128-4575-8E6B-17C0A712752C}"/>
              </a:ext>
            </a:extLst>
          </p:cNvPr>
          <p:cNvGrpSpPr/>
          <p:nvPr/>
        </p:nvGrpSpPr>
        <p:grpSpPr>
          <a:xfrm>
            <a:off x="7275334" y="5231782"/>
            <a:ext cx="180000" cy="180000"/>
            <a:chOff x="10031104" y="2702257"/>
            <a:chExt cx="180000" cy="180000"/>
          </a:xfrm>
        </p:grpSpPr>
        <p:cxnSp>
          <p:nvCxnSpPr>
            <p:cNvPr id="67" name="Connettore diritto 66">
              <a:extLst>
                <a:ext uri="{FF2B5EF4-FFF2-40B4-BE49-F238E27FC236}">
                  <a16:creationId xmlns:a16="http://schemas.microsoft.com/office/drawing/2014/main" id="{A2E075FB-26DE-491C-987E-431ABABB5726}"/>
                </a:ext>
              </a:extLst>
            </p:cNvPr>
            <p:cNvCxnSpPr>
              <a:cxnSpLocks/>
            </p:cNvCxnSpPr>
            <p:nvPr/>
          </p:nvCxnSpPr>
          <p:spPr>
            <a:xfrm>
              <a:off x="10121104" y="2702257"/>
              <a:ext cx="0" cy="180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8" name="Connettore diritto 67">
              <a:extLst>
                <a:ext uri="{FF2B5EF4-FFF2-40B4-BE49-F238E27FC236}">
                  <a16:creationId xmlns:a16="http://schemas.microsoft.com/office/drawing/2014/main" id="{16AC14C3-7865-47F5-820D-519EFCA593B7}"/>
                </a:ext>
              </a:extLst>
            </p:cNvPr>
            <p:cNvCxnSpPr>
              <a:cxnSpLocks/>
            </p:cNvCxnSpPr>
            <p:nvPr/>
          </p:nvCxnSpPr>
          <p:spPr>
            <a:xfrm>
              <a:off x="10031104" y="2792257"/>
              <a:ext cx="180000" cy="0"/>
            </a:xfrm>
            <a:prstGeom prst="line">
              <a:avLst/>
            </a:prstGeom>
            <a:ln w="3175"/>
          </p:spPr>
          <p:style>
            <a:lnRef idx="1">
              <a:schemeClr val="accent1"/>
            </a:lnRef>
            <a:fillRef idx="0">
              <a:schemeClr val="accent1"/>
            </a:fillRef>
            <a:effectRef idx="0">
              <a:schemeClr val="accent1"/>
            </a:effectRef>
            <a:fontRef idx="minor">
              <a:schemeClr val="tx1"/>
            </a:fontRef>
          </p:style>
        </p:cxnSp>
      </p:grpSp>
      <p:cxnSp>
        <p:nvCxnSpPr>
          <p:cNvPr id="71" name="Connettore diritto 70">
            <a:extLst>
              <a:ext uri="{FF2B5EF4-FFF2-40B4-BE49-F238E27FC236}">
                <a16:creationId xmlns:a16="http://schemas.microsoft.com/office/drawing/2014/main" id="{AC23C8E1-389F-4B2C-BED6-EA6F433D9EF9}"/>
              </a:ext>
            </a:extLst>
          </p:cNvPr>
          <p:cNvCxnSpPr>
            <a:cxnSpLocks/>
          </p:cNvCxnSpPr>
          <p:nvPr/>
        </p:nvCxnSpPr>
        <p:spPr>
          <a:xfrm flipV="1">
            <a:off x="6190850" y="1588989"/>
            <a:ext cx="0" cy="189354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Connettore diritto 71">
            <a:extLst>
              <a:ext uri="{FF2B5EF4-FFF2-40B4-BE49-F238E27FC236}">
                <a16:creationId xmlns:a16="http://schemas.microsoft.com/office/drawing/2014/main" id="{5F9A325E-C5C3-4AD8-9C7E-8D4A01F10C32}"/>
              </a:ext>
            </a:extLst>
          </p:cNvPr>
          <p:cNvCxnSpPr>
            <a:cxnSpLocks/>
          </p:cNvCxnSpPr>
          <p:nvPr/>
        </p:nvCxnSpPr>
        <p:spPr>
          <a:xfrm flipV="1">
            <a:off x="6233021" y="1588989"/>
            <a:ext cx="0" cy="188752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3" name="Connettore diritto 72">
            <a:extLst>
              <a:ext uri="{FF2B5EF4-FFF2-40B4-BE49-F238E27FC236}">
                <a16:creationId xmlns:a16="http://schemas.microsoft.com/office/drawing/2014/main" id="{AB4C5020-23FA-41E3-91F9-42AF927921C6}"/>
              </a:ext>
            </a:extLst>
          </p:cNvPr>
          <p:cNvCxnSpPr>
            <a:cxnSpLocks/>
          </p:cNvCxnSpPr>
          <p:nvPr/>
        </p:nvCxnSpPr>
        <p:spPr>
          <a:xfrm flipV="1">
            <a:off x="6352834" y="1588989"/>
            <a:ext cx="0" cy="188477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4" name="Connettore diritto 73">
            <a:extLst>
              <a:ext uri="{FF2B5EF4-FFF2-40B4-BE49-F238E27FC236}">
                <a16:creationId xmlns:a16="http://schemas.microsoft.com/office/drawing/2014/main" id="{8201422F-8EB7-4C86-84D4-9F5EBA3CE9FD}"/>
              </a:ext>
            </a:extLst>
          </p:cNvPr>
          <p:cNvCxnSpPr>
            <a:cxnSpLocks/>
          </p:cNvCxnSpPr>
          <p:nvPr/>
        </p:nvCxnSpPr>
        <p:spPr>
          <a:xfrm flipV="1">
            <a:off x="6536747" y="1588989"/>
            <a:ext cx="0" cy="189001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5" name="Connettore diritto 74">
            <a:extLst>
              <a:ext uri="{FF2B5EF4-FFF2-40B4-BE49-F238E27FC236}">
                <a16:creationId xmlns:a16="http://schemas.microsoft.com/office/drawing/2014/main" id="{A36B5AA0-DB56-4E38-9B72-26BF9FDF76F8}"/>
              </a:ext>
            </a:extLst>
          </p:cNvPr>
          <p:cNvCxnSpPr>
            <a:cxnSpLocks/>
          </p:cNvCxnSpPr>
          <p:nvPr/>
        </p:nvCxnSpPr>
        <p:spPr>
          <a:xfrm flipV="1">
            <a:off x="6782062" y="1588989"/>
            <a:ext cx="0" cy="189001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6" name="Connettore diritto 75">
            <a:extLst>
              <a:ext uri="{FF2B5EF4-FFF2-40B4-BE49-F238E27FC236}">
                <a16:creationId xmlns:a16="http://schemas.microsoft.com/office/drawing/2014/main" id="{717526BA-AE1B-48BA-9F93-85502B544812}"/>
              </a:ext>
            </a:extLst>
          </p:cNvPr>
          <p:cNvCxnSpPr>
            <a:cxnSpLocks/>
          </p:cNvCxnSpPr>
          <p:nvPr/>
        </p:nvCxnSpPr>
        <p:spPr>
          <a:xfrm flipV="1">
            <a:off x="7064696" y="1588989"/>
            <a:ext cx="0" cy="189001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8" name="Connettore diritto 77">
            <a:extLst>
              <a:ext uri="{FF2B5EF4-FFF2-40B4-BE49-F238E27FC236}">
                <a16:creationId xmlns:a16="http://schemas.microsoft.com/office/drawing/2014/main" id="{46A42458-8A5A-41A4-B212-8D0E710006F0}"/>
              </a:ext>
            </a:extLst>
          </p:cNvPr>
          <p:cNvCxnSpPr>
            <a:cxnSpLocks/>
          </p:cNvCxnSpPr>
          <p:nvPr/>
        </p:nvCxnSpPr>
        <p:spPr>
          <a:xfrm flipV="1">
            <a:off x="7674446" y="1588989"/>
            <a:ext cx="0" cy="188942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6" name="Connettore diritto 85">
            <a:extLst>
              <a:ext uri="{FF2B5EF4-FFF2-40B4-BE49-F238E27FC236}">
                <a16:creationId xmlns:a16="http://schemas.microsoft.com/office/drawing/2014/main" id="{3C0A9F14-ECE9-4C31-BB3D-A7F1918E8BFD}"/>
              </a:ext>
            </a:extLst>
          </p:cNvPr>
          <p:cNvCxnSpPr>
            <a:cxnSpLocks/>
          </p:cNvCxnSpPr>
          <p:nvPr/>
        </p:nvCxnSpPr>
        <p:spPr>
          <a:xfrm flipV="1">
            <a:off x="7948899" y="1588989"/>
            <a:ext cx="0" cy="188942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7" name="Connettore diritto 86">
            <a:extLst>
              <a:ext uri="{FF2B5EF4-FFF2-40B4-BE49-F238E27FC236}">
                <a16:creationId xmlns:a16="http://schemas.microsoft.com/office/drawing/2014/main" id="{5AE913B4-414E-442F-AAE6-1BF76A697F1F}"/>
              </a:ext>
            </a:extLst>
          </p:cNvPr>
          <p:cNvCxnSpPr>
            <a:cxnSpLocks/>
          </p:cNvCxnSpPr>
          <p:nvPr/>
        </p:nvCxnSpPr>
        <p:spPr>
          <a:xfrm flipV="1">
            <a:off x="8193231" y="1588989"/>
            <a:ext cx="7786" cy="188675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8" name="Connettore diritto 87">
            <a:extLst>
              <a:ext uri="{FF2B5EF4-FFF2-40B4-BE49-F238E27FC236}">
                <a16:creationId xmlns:a16="http://schemas.microsoft.com/office/drawing/2014/main" id="{E79EDAB1-3A9C-4D3B-A599-CBD6DEEB4706}"/>
              </a:ext>
            </a:extLst>
          </p:cNvPr>
          <p:cNvCxnSpPr>
            <a:cxnSpLocks/>
          </p:cNvCxnSpPr>
          <p:nvPr/>
        </p:nvCxnSpPr>
        <p:spPr>
          <a:xfrm flipV="1">
            <a:off x="8376011" y="1588989"/>
            <a:ext cx="7798" cy="188951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9" name="Connettore diritto 88">
            <a:extLst>
              <a:ext uri="{FF2B5EF4-FFF2-40B4-BE49-F238E27FC236}">
                <a16:creationId xmlns:a16="http://schemas.microsoft.com/office/drawing/2014/main" id="{6A984621-CB4E-460B-A118-3005A51ADBE3}"/>
              </a:ext>
            </a:extLst>
          </p:cNvPr>
          <p:cNvCxnSpPr>
            <a:cxnSpLocks/>
          </p:cNvCxnSpPr>
          <p:nvPr/>
        </p:nvCxnSpPr>
        <p:spPr>
          <a:xfrm flipV="1">
            <a:off x="8493099" y="1588989"/>
            <a:ext cx="7798" cy="188955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0" name="Connettore diritto 89">
            <a:extLst>
              <a:ext uri="{FF2B5EF4-FFF2-40B4-BE49-F238E27FC236}">
                <a16:creationId xmlns:a16="http://schemas.microsoft.com/office/drawing/2014/main" id="{1CDC580A-B408-464D-8FAA-BE500E5A0EE9}"/>
              </a:ext>
            </a:extLst>
          </p:cNvPr>
          <p:cNvCxnSpPr>
            <a:cxnSpLocks/>
          </p:cNvCxnSpPr>
          <p:nvPr/>
        </p:nvCxnSpPr>
        <p:spPr>
          <a:xfrm flipV="1">
            <a:off x="8529994" y="1588989"/>
            <a:ext cx="7816" cy="18940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 name="Connettore diritto 4">
            <a:extLst>
              <a:ext uri="{FF2B5EF4-FFF2-40B4-BE49-F238E27FC236}">
                <a16:creationId xmlns:a16="http://schemas.microsoft.com/office/drawing/2014/main" id="{2C802E92-0CF1-41E9-AF0B-F01E9978DBBC}"/>
              </a:ext>
            </a:extLst>
          </p:cNvPr>
          <p:cNvCxnSpPr>
            <a:cxnSpLocks/>
          </p:cNvCxnSpPr>
          <p:nvPr/>
        </p:nvCxnSpPr>
        <p:spPr>
          <a:xfrm>
            <a:off x="4696287" y="1589103"/>
            <a:ext cx="421522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Arco 6">
            <a:extLst>
              <a:ext uri="{FF2B5EF4-FFF2-40B4-BE49-F238E27FC236}">
                <a16:creationId xmlns:a16="http://schemas.microsoft.com/office/drawing/2014/main" id="{FC96EC59-AB47-4667-B591-D010FA92095D}"/>
              </a:ext>
            </a:extLst>
          </p:cNvPr>
          <p:cNvSpPr/>
          <p:nvPr/>
        </p:nvSpPr>
        <p:spPr>
          <a:xfrm>
            <a:off x="7013742" y="1235786"/>
            <a:ext cx="720000" cy="720000"/>
          </a:xfrm>
          <a:prstGeom prst="arc">
            <a:avLst/>
          </a:prstGeom>
          <a:ln w="31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 name="CasellaDiTesto 7">
            <a:extLst>
              <a:ext uri="{FF2B5EF4-FFF2-40B4-BE49-F238E27FC236}">
                <a16:creationId xmlns:a16="http://schemas.microsoft.com/office/drawing/2014/main" id="{462A3227-9820-4994-A85D-32A8B4341EBC}"/>
              </a:ext>
            </a:extLst>
          </p:cNvPr>
          <p:cNvSpPr txBox="1"/>
          <p:nvPr/>
        </p:nvSpPr>
        <p:spPr>
          <a:xfrm>
            <a:off x="7297610" y="1314893"/>
            <a:ext cx="481311" cy="261610"/>
          </a:xfrm>
          <a:prstGeom prst="rect">
            <a:avLst/>
          </a:prstGeom>
          <a:noFill/>
        </p:spPr>
        <p:txBody>
          <a:bodyPr wrap="square" rtlCol="0">
            <a:spAutoFit/>
          </a:bodyPr>
          <a:lstStyle/>
          <a:p>
            <a:r>
              <a:rPr lang="it-IT" sz="1100" dirty="0">
                <a:solidFill>
                  <a:srgbClr val="0070C0"/>
                </a:solidFill>
                <a:latin typeface="Comic Sans MS" panose="030F0702030302020204" pitchFamily="66" charset="0"/>
              </a:rPr>
              <a:t>90°</a:t>
            </a:r>
          </a:p>
        </p:txBody>
      </p:sp>
      <p:sp>
        <p:nvSpPr>
          <p:cNvPr id="47" name="CasellaDiTesto 19">
            <a:extLst>
              <a:ext uri="{FF2B5EF4-FFF2-40B4-BE49-F238E27FC236}">
                <a16:creationId xmlns:a16="http://schemas.microsoft.com/office/drawing/2014/main" id="{2227FDF0-DBBE-48F9-BD8C-87B55B669FFC}"/>
              </a:ext>
            </a:extLst>
          </p:cNvPr>
          <p:cNvSpPr txBox="1">
            <a:spLocks noChangeArrowheads="1"/>
          </p:cNvSpPr>
          <p:nvPr/>
        </p:nvSpPr>
        <p:spPr bwMode="auto">
          <a:xfrm>
            <a:off x="5290022" y="1225899"/>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Arial" panose="020B0604020202020204" pitchFamily="34" charset="0"/>
              </a:rPr>
              <a:t>t</a:t>
            </a:r>
            <a:r>
              <a:rPr lang="it-IT" altLang="it-IT" sz="1800" baseline="-25000" dirty="0">
                <a:solidFill>
                  <a:srgbClr val="FF0000"/>
                </a:solidFill>
                <a:latin typeface="Arial" panose="020B0604020202020204" pitchFamily="34" charset="0"/>
              </a:rPr>
              <a:t>2</a:t>
            </a:r>
            <a:r>
              <a:rPr lang="it-IT" altLang="it-IT" sz="1800" dirty="0">
                <a:solidFill>
                  <a:srgbClr val="FF0000"/>
                </a:solidFill>
                <a:latin typeface="Symbol" panose="05050102010706020507" pitchFamily="18" charset="2"/>
              </a:rPr>
              <a:t>b</a:t>
            </a:r>
          </a:p>
        </p:txBody>
      </p:sp>
      <p:cxnSp>
        <p:nvCxnSpPr>
          <p:cNvPr id="48" name="Connettore diritto 47">
            <a:extLst>
              <a:ext uri="{FF2B5EF4-FFF2-40B4-BE49-F238E27FC236}">
                <a16:creationId xmlns:a16="http://schemas.microsoft.com/office/drawing/2014/main" id="{1E2F36EC-A6D3-4215-B4A8-038D952612E4}"/>
              </a:ext>
            </a:extLst>
          </p:cNvPr>
          <p:cNvCxnSpPr/>
          <p:nvPr/>
        </p:nvCxnSpPr>
        <p:spPr>
          <a:xfrm flipV="1">
            <a:off x="6352834" y="3471960"/>
            <a:ext cx="0" cy="24408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Connettore diritto 48">
            <a:extLst>
              <a:ext uri="{FF2B5EF4-FFF2-40B4-BE49-F238E27FC236}">
                <a16:creationId xmlns:a16="http://schemas.microsoft.com/office/drawing/2014/main" id="{A3C99C7E-51E7-4CB9-B433-C5870116394E}"/>
              </a:ext>
            </a:extLst>
          </p:cNvPr>
          <p:cNvCxnSpPr/>
          <p:nvPr/>
        </p:nvCxnSpPr>
        <p:spPr>
          <a:xfrm flipV="1">
            <a:off x="6538223" y="3471960"/>
            <a:ext cx="0" cy="268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Connettore diritto 49">
            <a:extLst>
              <a:ext uri="{FF2B5EF4-FFF2-40B4-BE49-F238E27FC236}">
                <a16:creationId xmlns:a16="http://schemas.microsoft.com/office/drawing/2014/main" id="{5DC68E13-C1D3-4D34-AAC8-BC8D891D1E13}"/>
              </a:ext>
            </a:extLst>
          </p:cNvPr>
          <p:cNvCxnSpPr/>
          <p:nvPr/>
        </p:nvCxnSpPr>
        <p:spPr>
          <a:xfrm flipV="1">
            <a:off x="6781297" y="3476171"/>
            <a:ext cx="0" cy="2862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1" name="CasellaDiTesto 50">
            <a:extLst>
              <a:ext uri="{FF2B5EF4-FFF2-40B4-BE49-F238E27FC236}">
                <a16:creationId xmlns:a16="http://schemas.microsoft.com/office/drawing/2014/main" id="{15EFA8D9-BB28-4494-88F8-7DABDACA9582}"/>
              </a:ext>
            </a:extLst>
          </p:cNvPr>
          <p:cNvSpPr txBox="1">
            <a:spLocks noChangeArrowheads="1"/>
          </p:cNvSpPr>
          <p:nvPr/>
        </p:nvSpPr>
        <p:spPr bwMode="auto">
          <a:xfrm>
            <a:off x="6299293" y="6082012"/>
            <a:ext cx="3587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sp>
        <p:nvSpPr>
          <p:cNvPr id="52" name="CasellaDiTesto 51">
            <a:extLst>
              <a:ext uri="{FF2B5EF4-FFF2-40B4-BE49-F238E27FC236}">
                <a16:creationId xmlns:a16="http://schemas.microsoft.com/office/drawing/2014/main" id="{D30FB489-8B84-408B-8973-A44CD3C2EFFB}"/>
              </a:ext>
            </a:extLst>
          </p:cNvPr>
          <p:cNvSpPr txBox="1">
            <a:spLocks noChangeArrowheads="1"/>
          </p:cNvSpPr>
          <p:nvPr/>
        </p:nvSpPr>
        <p:spPr bwMode="auto">
          <a:xfrm>
            <a:off x="6067003" y="5850971"/>
            <a:ext cx="3603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sp>
        <p:nvSpPr>
          <p:cNvPr id="55" name="CasellaDiTesto 54">
            <a:extLst>
              <a:ext uri="{FF2B5EF4-FFF2-40B4-BE49-F238E27FC236}">
                <a16:creationId xmlns:a16="http://schemas.microsoft.com/office/drawing/2014/main" id="{395E3615-77EF-4563-AF45-9235D04628EF}"/>
              </a:ext>
            </a:extLst>
          </p:cNvPr>
          <p:cNvSpPr txBox="1">
            <a:spLocks noChangeArrowheads="1"/>
          </p:cNvSpPr>
          <p:nvPr/>
        </p:nvSpPr>
        <p:spPr bwMode="auto">
          <a:xfrm>
            <a:off x="6570732" y="6313053"/>
            <a:ext cx="3603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sp>
        <p:nvSpPr>
          <p:cNvPr id="56" name="CasellaDiTesto 55">
            <a:extLst>
              <a:ext uri="{FF2B5EF4-FFF2-40B4-BE49-F238E27FC236}">
                <a16:creationId xmlns:a16="http://schemas.microsoft.com/office/drawing/2014/main" id="{A5F7A91B-E685-4336-A644-B1275F236A8D}"/>
              </a:ext>
            </a:extLst>
          </p:cNvPr>
          <p:cNvSpPr txBox="1">
            <a:spLocks noChangeArrowheads="1"/>
          </p:cNvSpPr>
          <p:nvPr/>
        </p:nvSpPr>
        <p:spPr bwMode="auto">
          <a:xfrm>
            <a:off x="6396911" y="1312150"/>
            <a:ext cx="3968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sp>
        <p:nvSpPr>
          <p:cNvPr id="57" name="CasellaDiTesto 56">
            <a:extLst>
              <a:ext uri="{FF2B5EF4-FFF2-40B4-BE49-F238E27FC236}">
                <a16:creationId xmlns:a16="http://schemas.microsoft.com/office/drawing/2014/main" id="{E22A505A-7468-4DF7-B57D-6EAAEBF88D9B}"/>
              </a:ext>
            </a:extLst>
          </p:cNvPr>
          <p:cNvSpPr txBox="1">
            <a:spLocks noChangeArrowheads="1"/>
          </p:cNvSpPr>
          <p:nvPr/>
        </p:nvSpPr>
        <p:spPr bwMode="auto">
          <a:xfrm>
            <a:off x="6180104" y="1309972"/>
            <a:ext cx="3968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sp>
        <p:nvSpPr>
          <p:cNvPr id="58" name="CasellaDiTesto 57">
            <a:extLst>
              <a:ext uri="{FF2B5EF4-FFF2-40B4-BE49-F238E27FC236}">
                <a16:creationId xmlns:a16="http://schemas.microsoft.com/office/drawing/2014/main" id="{8DA4C82C-AE88-4093-BDCD-FC29933980E5}"/>
              </a:ext>
            </a:extLst>
          </p:cNvPr>
          <p:cNvSpPr txBox="1">
            <a:spLocks noChangeArrowheads="1"/>
          </p:cNvSpPr>
          <p:nvPr/>
        </p:nvSpPr>
        <p:spPr bwMode="auto">
          <a:xfrm>
            <a:off x="6476476" y="4420483"/>
            <a:ext cx="3587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sp>
        <p:nvSpPr>
          <p:cNvPr id="59" name="CasellaDiTesto 58">
            <a:extLst>
              <a:ext uri="{FF2B5EF4-FFF2-40B4-BE49-F238E27FC236}">
                <a16:creationId xmlns:a16="http://schemas.microsoft.com/office/drawing/2014/main" id="{CF94A3E6-F5D1-444A-843C-3F71B6F5016E}"/>
              </a:ext>
            </a:extLst>
          </p:cNvPr>
          <p:cNvSpPr txBox="1">
            <a:spLocks noChangeArrowheads="1"/>
          </p:cNvSpPr>
          <p:nvPr/>
        </p:nvSpPr>
        <p:spPr bwMode="auto">
          <a:xfrm>
            <a:off x="6722015" y="4239959"/>
            <a:ext cx="3603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sp>
        <p:nvSpPr>
          <p:cNvPr id="60" name="CasellaDiTesto 59">
            <a:extLst>
              <a:ext uri="{FF2B5EF4-FFF2-40B4-BE49-F238E27FC236}">
                <a16:creationId xmlns:a16="http://schemas.microsoft.com/office/drawing/2014/main" id="{F8295E86-609B-4CE2-BE90-91E474FF4919}"/>
              </a:ext>
            </a:extLst>
          </p:cNvPr>
          <p:cNvSpPr txBox="1">
            <a:spLocks noChangeArrowheads="1"/>
          </p:cNvSpPr>
          <p:nvPr/>
        </p:nvSpPr>
        <p:spPr bwMode="auto">
          <a:xfrm>
            <a:off x="6310825" y="4610164"/>
            <a:ext cx="3603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sp>
        <p:nvSpPr>
          <p:cNvPr id="61" name="CasellaDiTesto 60">
            <a:extLst>
              <a:ext uri="{FF2B5EF4-FFF2-40B4-BE49-F238E27FC236}">
                <a16:creationId xmlns:a16="http://schemas.microsoft.com/office/drawing/2014/main" id="{31209238-109C-4FFB-A465-C48218B89B2B}"/>
              </a:ext>
            </a:extLst>
          </p:cNvPr>
          <p:cNvSpPr txBox="1">
            <a:spLocks noChangeArrowheads="1"/>
          </p:cNvSpPr>
          <p:nvPr/>
        </p:nvSpPr>
        <p:spPr bwMode="auto">
          <a:xfrm>
            <a:off x="6594545" y="1312135"/>
            <a:ext cx="396000" cy="3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t-IT" altLang="it-IT" sz="1800" dirty="0">
                <a:solidFill>
                  <a:srgbClr val="FF0000"/>
                </a:solidFill>
                <a:latin typeface="Comic Sans MS" panose="030F0702030302020204" pitchFamily="66" charset="0"/>
              </a:rPr>
              <a:t>P’’</a:t>
            </a:r>
          </a:p>
        </p:txBody>
      </p:sp>
      <p:cxnSp>
        <p:nvCxnSpPr>
          <p:cNvPr id="64" name="Connettore diritto 63">
            <a:extLst>
              <a:ext uri="{FF2B5EF4-FFF2-40B4-BE49-F238E27FC236}">
                <a16:creationId xmlns:a16="http://schemas.microsoft.com/office/drawing/2014/main" id="{E4D9202C-EC73-439F-BD83-72A5CF3B8A9E}"/>
              </a:ext>
            </a:extLst>
          </p:cNvPr>
          <p:cNvCxnSpPr/>
          <p:nvPr/>
        </p:nvCxnSpPr>
        <p:spPr>
          <a:xfrm>
            <a:off x="26988" y="9105900"/>
            <a:ext cx="680402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CasellaDiTesto 5">
            <a:extLst>
              <a:ext uri="{FF2B5EF4-FFF2-40B4-BE49-F238E27FC236}">
                <a16:creationId xmlns:a16="http://schemas.microsoft.com/office/drawing/2014/main" id="{1BD22DEF-BF31-4CC1-AD0E-9C84B154D4D9}"/>
              </a:ext>
            </a:extLst>
          </p:cNvPr>
          <p:cNvSpPr txBox="1"/>
          <p:nvPr/>
        </p:nvSpPr>
        <p:spPr>
          <a:xfrm>
            <a:off x="36001" y="595313"/>
            <a:ext cx="2440870" cy="1477328"/>
          </a:xfrm>
          <a:prstGeom prst="rect">
            <a:avLst/>
          </a:prstGeom>
          <a:noFill/>
        </p:spPr>
        <p:txBody>
          <a:bodyPr wrap="square" rtlCol="0">
            <a:spAutoFit/>
          </a:bodyPr>
          <a:lstStyle/>
          <a:p>
            <a:r>
              <a:rPr lang="it-IT" dirty="0">
                <a:solidFill>
                  <a:srgbClr val="0070C0"/>
                </a:solidFill>
                <a:latin typeface="Comic Sans MS" panose="030F0702030302020204" pitchFamily="66" charset="0"/>
              </a:rPr>
              <a:t>Rimosse tutte le costruzioni restano solamente il cilindro e il risultato della sezione</a:t>
            </a:r>
          </a:p>
        </p:txBody>
      </p:sp>
      <p:sp>
        <p:nvSpPr>
          <p:cNvPr id="16" name="CasellaDiTesto 15">
            <a:extLst>
              <a:ext uri="{FF2B5EF4-FFF2-40B4-BE49-F238E27FC236}">
                <a16:creationId xmlns:a16="http://schemas.microsoft.com/office/drawing/2014/main" id="{D0ADEC0D-74B0-437A-A1CA-7BBF55F36980}"/>
              </a:ext>
            </a:extLst>
          </p:cNvPr>
          <p:cNvSpPr txBox="1"/>
          <p:nvPr/>
        </p:nvSpPr>
        <p:spPr>
          <a:xfrm>
            <a:off x="0" y="3040503"/>
            <a:ext cx="2339992" cy="3139321"/>
          </a:xfrm>
          <a:prstGeom prst="rect">
            <a:avLst/>
          </a:prstGeom>
          <a:noFill/>
        </p:spPr>
        <p:txBody>
          <a:bodyPr wrap="square" rtlCol="0">
            <a:spAutoFit/>
          </a:bodyPr>
          <a:lstStyle/>
          <a:p>
            <a:r>
              <a:rPr lang="it-IT" dirty="0">
                <a:solidFill>
                  <a:srgbClr val="FF0000"/>
                </a:solidFill>
                <a:latin typeface="Comic Sans MS" panose="030F0702030302020204" pitchFamily="66" charset="0"/>
              </a:rPr>
              <a:t>Ora se immaginiamo di far scorrere una parte del cilindro di sezione si ha quanto di seguito mettendo in evidenza la circonferenza appartenente al piano di sezione individuando due tronchi di cilindro</a:t>
            </a:r>
          </a:p>
        </p:txBody>
      </p:sp>
      <p:cxnSp>
        <p:nvCxnSpPr>
          <p:cNvPr id="102" name="Connettore diritto 101">
            <a:extLst>
              <a:ext uri="{FF2B5EF4-FFF2-40B4-BE49-F238E27FC236}">
                <a16:creationId xmlns:a16="http://schemas.microsoft.com/office/drawing/2014/main" id="{C5A7DFD2-49B7-4180-BB55-CF259CF6A353}"/>
              </a:ext>
            </a:extLst>
          </p:cNvPr>
          <p:cNvCxnSpPr/>
          <p:nvPr/>
        </p:nvCxnSpPr>
        <p:spPr>
          <a:xfrm>
            <a:off x="6201908" y="1588586"/>
            <a:ext cx="234000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sp>
        <p:nvSpPr>
          <p:cNvPr id="103" name="Ovale 102">
            <a:extLst>
              <a:ext uri="{FF2B5EF4-FFF2-40B4-BE49-F238E27FC236}">
                <a16:creationId xmlns:a16="http://schemas.microsoft.com/office/drawing/2014/main" id="{6EADB391-9AC0-41C4-9990-7D9BCDA27EC1}"/>
              </a:ext>
            </a:extLst>
          </p:cNvPr>
          <p:cNvSpPr/>
          <p:nvPr/>
        </p:nvSpPr>
        <p:spPr>
          <a:xfrm>
            <a:off x="6193381" y="4150052"/>
            <a:ext cx="2340000" cy="2340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sz="1013" b="0" i="0" u="none" strike="noStrike" kern="1200" cap="none" spc="0" normalizeH="0" baseline="0" noProof="0">
              <a:ln>
                <a:noFill/>
              </a:ln>
              <a:solidFill>
                <a:prstClr val="white"/>
              </a:solidFill>
              <a:effectLst/>
              <a:uLnTx/>
              <a:uFillTx/>
              <a:latin typeface="Calibri"/>
              <a:ea typeface="+mn-ea"/>
              <a:cs typeface="+mn-cs"/>
            </a:endParaRPr>
          </a:p>
        </p:txBody>
      </p:sp>
      <p:cxnSp>
        <p:nvCxnSpPr>
          <p:cNvPr id="84" name="Connettore diritto 83">
            <a:extLst>
              <a:ext uri="{FF2B5EF4-FFF2-40B4-BE49-F238E27FC236}">
                <a16:creationId xmlns:a16="http://schemas.microsoft.com/office/drawing/2014/main" id="{2D0B1FBA-941C-4103-AF7A-A99038C65B80}"/>
              </a:ext>
            </a:extLst>
          </p:cNvPr>
          <p:cNvCxnSpPr/>
          <p:nvPr/>
        </p:nvCxnSpPr>
        <p:spPr>
          <a:xfrm>
            <a:off x="7365206" y="1588271"/>
            <a:ext cx="0" cy="373320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06" name="Gruppo 105">
            <a:extLst>
              <a:ext uri="{FF2B5EF4-FFF2-40B4-BE49-F238E27FC236}">
                <a16:creationId xmlns:a16="http://schemas.microsoft.com/office/drawing/2014/main" id="{F62EA5CB-3E4A-41E2-9388-B4E5C3299A0D}"/>
              </a:ext>
            </a:extLst>
          </p:cNvPr>
          <p:cNvGrpSpPr/>
          <p:nvPr/>
        </p:nvGrpSpPr>
        <p:grpSpPr>
          <a:xfrm>
            <a:off x="6190198" y="595313"/>
            <a:ext cx="2354400" cy="5897328"/>
            <a:chOff x="6188945" y="595313"/>
            <a:chExt cx="2354400" cy="5897328"/>
          </a:xfrm>
        </p:grpSpPr>
        <p:grpSp>
          <p:nvGrpSpPr>
            <p:cNvPr id="82" name="Gruppo 81">
              <a:extLst>
                <a:ext uri="{FF2B5EF4-FFF2-40B4-BE49-F238E27FC236}">
                  <a16:creationId xmlns:a16="http://schemas.microsoft.com/office/drawing/2014/main" id="{A502DE7D-2322-4196-872E-10D567557335}"/>
                </a:ext>
              </a:extLst>
            </p:cNvPr>
            <p:cNvGrpSpPr/>
            <p:nvPr/>
          </p:nvGrpSpPr>
          <p:grpSpPr>
            <a:xfrm>
              <a:off x="6188945" y="595313"/>
              <a:ext cx="2354400" cy="4729162"/>
              <a:chOff x="6188945" y="595313"/>
              <a:chExt cx="2354400" cy="4729162"/>
            </a:xfrm>
          </p:grpSpPr>
          <p:cxnSp>
            <p:nvCxnSpPr>
              <p:cNvPr id="63" name="Connettore diritto 62">
                <a:extLst>
                  <a:ext uri="{FF2B5EF4-FFF2-40B4-BE49-F238E27FC236}">
                    <a16:creationId xmlns:a16="http://schemas.microsoft.com/office/drawing/2014/main" id="{2174DB3E-5767-42AF-9238-286D9198F126}"/>
                  </a:ext>
                </a:extLst>
              </p:cNvPr>
              <p:cNvCxnSpPr/>
              <p:nvPr/>
            </p:nvCxnSpPr>
            <p:spPr>
              <a:xfrm>
                <a:off x="6201757" y="1588984"/>
                <a:ext cx="234000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1" name="Gruppo 80">
                <a:extLst>
                  <a:ext uri="{FF2B5EF4-FFF2-40B4-BE49-F238E27FC236}">
                    <a16:creationId xmlns:a16="http://schemas.microsoft.com/office/drawing/2014/main" id="{31446969-3C21-4952-8A15-301878C4E5A0}"/>
                  </a:ext>
                </a:extLst>
              </p:cNvPr>
              <p:cNvGrpSpPr/>
              <p:nvPr/>
            </p:nvGrpSpPr>
            <p:grpSpPr>
              <a:xfrm>
                <a:off x="6188945" y="595313"/>
                <a:ext cx="2354400" cy="4729162"/>
                <a:chOff x="6188945" y="595313"/>
                <a:chExt cx="2354400" cy="4729162"/>
              </a:xfrm>
            </p:grpSpPr>
            <p:cxnSp>
              <p:nvCxnSpPr>
                <p:cNvPr id="92" name="Connettore diritto 91">
                  <a:extLst>
                    <a:ext uri="{FF2B5EF4-FFF2-40B4-BE49-F238E27FC236}">
                      <a16:creationId xmlns:a16="http://schemas.microsoft.com/office/drawing/2014/main" id="{73D8A31C-C9C1-4B4E-8250-894571E76543}"/>
                    </a:ext>
                  </a:extLst>
                </p:cNvPr>
                <p:cNvCxnSpPr/>
                <p:nvPr/>
              </p:nvCxnSpPr>
              <p:spPr>
                <a:xfrm>
                  <a:off x="6188945" y="792240"/>
                  <a:ext cx="2354400"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79" name="Gruppo 78">
                  <a:extLst>
                    <a:ext uri="{FF2B5EF4-FFF2-40B4-BE49-F238E27FC236}">
                      <a16:creationId xmlns:a16="http://schemas.microsoft.com/office/drawing/2014/main" id="{FA9B7531-8FA2-4AEC-A159-FFF17FD73C2E}"/>
                    </a:ext>
                  </a:extLst>
                </p:cNvPr>
                <p:cNvGrpSpPr/>
                <p:nvPr/>
              </p:nvGrpSpPr>
              <p:grpSpPr>
                <a:xfrm>
                  <a:off x="6191279" y="595313"/>
                  <a:ext cx="2346531" cy="4729162"/>
                  <a:chOff x="6191279" y="595313"/>
                  <a:chExt cx="2346531" cy="4729162"/>
                </a:xfrm>
              </p:grpSpPr>
              <p:cxnSp>
                <p:nvCxnSpPr>
                  <p:cNvPr id="53" name="Connettore diritto 52">
                    <a:extLst>
                      <a:ext uri="{FF2B5EF4-FFF2-40B4-BE49-F238E27FC236}">
                        <a16:creationId xmlns:a16="http://schemas.microsoft.com/office/drawing/2014/main" id="{2E55CB4A-F942-4854-951C-BE153541F2DB}"/>
                      </a:ext>
                    </a:extLst>
                  </p:cNvPr>
                  <p:cNvCxnSpPr>
                    <a:cxnSpLocks/>
                  </p:cNvCxnSpPr>
                  <p:nvPr/>
                </p:nvCxnSpPr>
                <p:spPr>
                  <a:xfrm>
                    <a:off x="7365206" y="595313"/>
                    <a:ext cx="0" cy="472916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0" name="Connettore diritto 69">
                    <a:extLst>
                      <a:ext uri="{FF2B5EF4-FFF2-40B4-BE49-F238E27FC236}">
                        <a16:creationId xmlns:a16="http://schemas.microsoft.com/office/drawing/2014/main" id="{66B13D1C-259D-4F17-A5D6-17385ACEADC0}"/>
                      </a:ext>
                    </a:extLst>
                  </p:cNvPr>
                  <p:cNvCxnSpPr>
                    <a:cxnSpLocks/>
                  </p:cNvCxnSpPr>
                  <p:nvPr/>
                </p:nvCxnSpPr>
                <p:spPr>
                  <a:xfrm>
                    <a:off x="8537810" y="792240"/>
                    <a:ext cx="0" cy="7967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5" name="Connettore diritto 84">
                    <a:extLst>
                      <a:ext uri="{FF2B5EF4-FFF2-40B4-BE49-F238E27FC236}">
                        <a16:creationId xmlns:a16="http://schemas.microsoft.com/office/drawing/2014/main" id="{94800E86-E089-44E1-8686-018CCC805AD4}"/>
                      </a:ext>
                    </a:extLst>
                  </p:cNvPr>
                  <p:cNvCxnSpPr>
                    <a:cxnSpLocks/>
                  </p:cNvCxnSpPr>
                  <p:nvPr/>
                </p:nvCxnSpPr>
                <p:spPr>
                  <a:xfrm>
                    <a:off x="8498031" y="792240"/>
                    <a:ext cx="0" cy="7967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1" name="Connettore diritto 90">
                    <a:extLst>
                      <a:ext uri="{FF2B5EF4-FFF2-40B4-BE49-F238E27FC236}">
                        <a16:creationId xmlns:a16="http://schemas.microsoft.com/office/drawing/2014/main" id="{386D1C42-E737-4221-9C61-F6FA8C9F8A4F}"/>
                      </a:ext>
                    </a:extLst>
                  </p:cNvPr>
                  <p:cNvCxnSpPr>
                    <a:cxnSpLocks/>
                  </p:cNvCxnSpPr>
                  <p:nvPr/>
                </p:nvCxnSpPr>
                <p:spPr>
                  <a:xfrm>
                    <a:off x="8383647" y="792240"/>
                    <a:ext cx="0" cy="7967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3" name="Connettore diritto 92">
                    <a:extLst>
                      <a:ext uri="{FF2B5EF4-FFF2-40B4-BE49-F238E27FC236}">
                        <a16:creationId xmlns:a16="http://schemas.microsoft.com/office/drawing/2014/main" id="{C978C95E-0CAF-423C-A909-491D6AD1BE36}"/>
                      </a:ext>
                    </a:extLst>
                  </p:cNvPr>
                  <p:cNvCxnSpPr>
                    <a:cxnSpLocks/>
                  </p:cNvCxnSpPr>
                  <p:nvPr/>
                </p:nvCxnSpPr>
                <p:spPr>
                  <a:xfrm>
                    <a:off x="8198527" y="791416"/>
                    <a:ext cx="0" cy="7992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4" name="Connettore diritto 93">
                    <a:extLst>
                      <a:ext uri="{FF2B5EF4-FFF2-40B4-BE49-F238E27FC236}">
                        <a16:creationId xmlns:a16="http://schemas.microsoft.com/office/drawing/2014/main" id="{EFD5E6EB-7561-4B3D-8C2A-544ECFDDC165}"/>
                      </a:ext>
                    </a:extLst>
                  </p:cNvPr>
                  <p:cNvCxnSpPr>
                    <a:cxnSpLocks/>
                  </p:cNvCxnSpPr>
                  <p:nvPr/>
                </p:nvCxnSpPr>
                <p:spPr>
                  <a:xfrm>
                    <a:off x="6780959" y="789071"/>
                    <a:ext cx="0" cy="7992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5" name="Connettore diritto 94">
                    <a:extLst>
                      <a:ext uri="{FF2B5EF4-FFF2-40B4-BE49-F238E27FC236}">
                        <a16:creationId xmlns:a16="http://schemas.microsoft.com/office/drawing/2014/main" id="{FBA3E7AE-B104-4FF5-9B79-2C31CB48899B}"/>
                      </a:ext>
                    </a:extLst>
                  </p:cNvPr>
                  <p:cNvCxnSpPr>
                    <a:cxnSpLocks/>
                  </p:cNvCxnSpPr>
                  <p:nvPr/>
                </p:nvCxnSpPr>
                <p:spPr>
                  <a:xfrm>
                    <a:off x="7063159" y="789510"/>
                    <a:ext cx="0" cy="7992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6" name="Connettore diritto 95">
                    <a:extLst>
                      <a:ext uri="{FF2B5EF4-FFF2-40B4-BE49-F238E27FC236}">
                        <a16:creationId xmlns:a16="http://schemas.microsoft.com/office/drawing/2014/main" id="{0DC9CB82-994A-4AD5-8614-4902F89F92A4}"/>
                      </a:ext>
                    </a:extLst>
                  </p:cNvPr>
                  <p:cNvCxnSpPr>
                    <a:cxnSpLocks/>
                  </p:cNvCxnSpPr>
                  <p:nvPr/>
                </p:nvCxnSpPr>
                <p:spPr>
                  <a:xfrm>
                    <a:off x="7673485" y="795226"/>
                    <a:ext cx="0" cy="7967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7" name="Connettore diritto 96">
                    <a:extLst>
                      <a:ext uri="{FF2B5EF4-FFF2-40B4-BE49-F238E27FC236}">
                        <a16:creationId xmlns:a16="http://schemas.microsoft.com/office/drawing/2014/main" id="{96D53756-7344-494B-91EC-A601949B43D2}"/>
                      </a:ext>
                    </a:extLst>
                  </p:cNvPr>
                  <p:cNvCxnSpPr>
                    <a:cxnSpLocks/>
                  </p:cNvCxnSpPr>
                  <p:nvPr/>
                </p:nvCxnSpPr>
                <p:spPr>
                  <a:xfrm>
                    <a:off x="7946033" y="792239"/>
                    <a:ext cx="0" cy="7967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8" name="Connettore diritto 97">
                    <a:extLst>
                      <a:ext uri="{FF2B5EF4-FFF2-40B4-BE49-F238E27FC236}">
                        <a16:creationId xmlns:a16="http://schemas.microsoft.com/office/drawing/2014/main" id="{A2D4FBB1-EF82-4BB4-AAFF-70DFEB5F5DFF}"/>
                      </a:ext>
                    </a:extLst>
                  </p:cNvPr>
                  <p:cNvCxnSpPr>
                    <a:cxnSpLocks/>
                  </p:cNvCxnSpPr>
                  <p:nvPr/>
                </p:nvCxnSpPr>
                <p:spPr>
                  <a:xfrm>
                    <a:off x="6191279" y="792238"/>
                    <a:ext cx="0" cy="7967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9" name="Connettore diritto 98">
                    <a:extLst>
                      <a:ext uri="{FF2B5EF4-FFF2-40B4-BE49-F238E27FC236}">
                        <a16:creationId xmlns:a16="http://schemas.microsoft.com/office/drawing/2014/main" id="{48620281-B2BF-405E-8F57-445F91E8B7E4}"/>
                      </a:ext>
                    </a:extLst>
                  </p:cNvPr>
                  <p:cNvCxnSpPr>
                    <a:cxnSpLocks/>
                  </p:cNvCxnSpPr>
                  <p:nvPr/>
                </p:nvCxnSpPr>
                <p:spPr>
                  <a:xfrm>
                    <a:off x="6233021" y="792237"/>
                    <a:ext cx="0" cy="7967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0" name="Connettore diritto 99">
                    <a:extLst>
                      <a:ext uri="{FF2B5EF4-FFF2-40B4-BE49-F238E27FC236}">
                        <a16:creationId xmlns:a16="http://schemas.microsoft.com/office/drawing/2014/main" id="{E11CC949-5539-41F4-B392-61D103D9182F}"/>
                      </a:ext>
                    </a:extLst>
                  </p:cNvPr>
                  <p:cNvCxnSpPr>
                    <a:cxnSpLocks/>
                  </p:cNvCxnSpPr>
                  <p:nvPr/>
                </p:nvCxnSpPr>
                <p:spPr>
                  <a:xfrm>
                    <a:off x="6352834" y="793319"/>
                    <a:ext cx="0" cy="7992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1" name="Connettore diritto 100">
                    <a:extLst>
                      <a:ext uri="{FF2B5EF4-FFF2-40B4-BE49-F238E27FC236}">
                        <a16:creationId xmlns:a16="http://schemas.microsoft.com/office/drawing/2014/main" id="{A77AC9A1-998A-42C0-B04C-FAFB97D2A85E}"/>
                      </a:ext>
                    </a:extLst>
                  </p:cNvPr>
                  <p:cNvCxnSpPr>
                    <a:cxnSpLocks/>
                  </p:cNvCxnSpPr>
                  <p:nvPr/>
                </p:nvCxnSpPr>
                <p:spPr>
                  <a:xfrm>
                    <a:off x="6536747" y="791414"/>
                    <a:ext cx="0" cy="799200"/>
                  </a:xfrm>
                  <a:prstGeom prst="line">
                    <a:avLst/>
                  </a:prstGeom>
                  <a:ln w="3175"/>
                </p:spPr>
                <p:style>
                  <a:lnRef idx="1">
                    <a:schemeClr val="accent1"/>
                  </a:lnRef>
                  <a:fillRef idx="0">
                    <a:schemeClr val="accent1"/>
                  </a:fillRef>
                  <a:effectRef idx="0">
                    <a:schemeClr val="accent1"/>
                  </a:effectRef>
                  <a:fontRef idx="minor">
                    <a:schemeClr val="tx1"/>
                  </a:fontRef>
                </p:style>
              </p:cxnSp>
            </p:grpSp>
          </p:grpSp>
        </p:grpSp>
        <p:sp>
          <p:nvSpPr>
            <p:cNvPr id="104" name="Ovale 103">
              <a:extLst>
                <a:ext uri="{FF2B5EF4-FFF2-40B4-BE49-F238E27FC236}">
                  <a16:creationId xmlns:a16="http://schemas.microsoft.com/office/drawing/2014/main" id="{3FB35A82-026E-407C-9876-D357F875C294}"/>
                </a:ext>
              </a:extLst>
            </p:cNvPr>
            <p:cNvSpPr/>
            <p:nvPr/>
          </p:nvSpPr>
          <p:spPr>
            <a:xfrm>
              <a:off x="6196936" y="4152641"/>
              <a:ext cx="2340000" cy="2340000"/>
            </a:xfrm>
            <a:prstGeom prst="ellipse">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sz="1013"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07" name="CasellaDiTesto 106">
            <a:extLst>
              <a:ext uri="{FF2B5EF4-FFF2-40B4-BE49-F238E27FC236}">
                <a16:creationId xmlns:a16="http://schemas.microsoft.com/office/drawing/2014/main" id="{FFA08E24-B715-4C0B-8215-90D120C4D50B}"/>
              </a:ext>
            </a:extLst>
          </p:cNvPr>
          <p:cNvSpPr txBox="1"/>
          <p:nvPr/>
        </p:nvSpPr>
        <p:spPr>
          <a:xfrm>
            <a:off x="0" y="2280090"/>
            <a:ext cx="2556000" cy="584775"/>
          </a:xfrm>
          <a:prstGeom prst="rect">
            <a:avLst/>
          </a:prstGeom>
          <a:noFill/>
          <a:ln w="3175">
            <a:solidFill>
              <a:srgbClr val="FF0000"/>
            </a:solidFill>
          </a:ln>
        </p:spPr>
        <p:txBody>
          <a:bodyPr wrap="square" rtlCol="0">
            <a:spAutoFit/>
          </a:bodyPr>
          <a:lstStyle/>
          <a:p>
            <a:r>
              <a:rPr lang="it-IT" sz="1600" dirty="0">
                <a:solidFill>
                  <a:srgbClr val="FF0000"/>
                </a:solidFill>
                <a:latin typeface="Comic Sans MS" panose="030F0702030302020204" pitchFamily="66" charset="0"/>
              </a:rPr>
              <a:t>Circonferenza di sezione in scorcio totale</a:t>
            </a:r>
          </a:p>
        </p:txBody>
      </p:sp>
      <p:sp>
        <p:nvSpPr>
          <p:cNvPr id="108" name="CasellaDiTesto 107">
            <a:extLst>
              <a:ext uri="{FF2B5EF4-FFF2-40B4-BE49-F238E27FC236}">
                <a16:creationId xmlns:a16="http://schemas.microsoft.com/office/drawing/2014/main" id="{54F00F92-C844-43FA-ADB1-EC59E001BE9C}"/>
              </a:ext>
            </a:extLst>
          </p:cNvPr>
          <p:cNvSpPr txBox="1"/>
          <p:nvPr/>
        </p:nvSpPr>
        <p:spPr>
          <a:xfrm>
            <a:off x="36000" y="6172917"/>
            <a:ext cx="2520000" cy="584775"/>
          </a:xfrm>
          <a:prstGeom prst="rect">
            <a:avLst/>
          </a:prstGeom>
          <a:noFill/>
          <a:ln w="3175">
            <a:solidFill>
              <a:srgbClr val="FF0000"/>
            </a:solidFill>
          </a:ln>
        </p:spPr>
        <p:txBody>
          <a:bodyPr wrap="square" rtlCol="0">
            <a:spAutoFit/>
          </a:bodyPr>
          <a:lstStyle/>
          <a:p>
            <a:r>
              <a:rPr lang="it-IT" sz="1600" dirty="0">
                <a:solidFill>
                  <a:srgbClr val="FF0000"/>
                </a:solidFill>
                <a:latin typeface="Comic Sans MS" panose="030F0702030302020204" pitchFamily="66" charset="0"/>
              </a:rPr>
              <a:t>Circonferenza di sezione in vera grandezza</a:t>
            </a:r>
          </a:p>
        </p:txBody>
      </p:sp>
      <p:cxnSp>
        <p:nvCxnSpPr>
          <p:cNvPr id="110" name="Connettore 2 109">
            <a:extLst>
              <a:ext uri="{FF2B5EF4-FFF2-40B4-BE49-F238E27FC236}">
                <a16:creationId xmlns:a16="http://schemas.microsoft.com/office/drawing/2014/main" id="{27075555-80F5-4905-A26E-F3DAA0949CD8}"/>
              </a:ext>
            </a:extLst>
          </p:cNvPr>
          <p:cNvCxnSpPr>
            <a:stCxn id="107" idx="3"/>
          </p:cNvCxnSpPr>
          <p:nvPr/>
        </p:nvCxnSpPr>
        <p:spPr>
          <a:xfrm flipV="1">
            <a:off x="2556000" y="1595786"/>
            <a:ext cx="4587457" cy="976692"/>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2" name="Connettore 2 111">
            <a:extLst>
              <a:ext uri="{FF2B5EF4-FFF2-40B4-BE49-F238E27FC236}">
                <a16:creationId xmlns:a16="http://schemas.microsoft.com/office/drawing/2014/main" id="{A2D3DFB5-3E78-4BB7-8C98-2BC25A618306}"/>
              </a:ext>
            </a:extLst>
          </p:cNvPr>
          <p:cNvCxnSpPr>
            <a:cxnSpLocks/>
            <a:stCxn id="107" idx="3"/>
          </p:cNvCxnSpPr>
          <p:nvPr/>
        </p:nvCxnSpPr>
        <p:spPr>
          <a:xfrm flipV="1">
            <a:off x="2556000" y="1576503"/>
            <a:ext cx="1173926" cy="995975"/>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4" name="Connettore 2 113">
            <a:extLst>
              <a:ext uri="{FF2B5EF4-FFF2-40B4-BE49-F238E27FC236}">
                <a16:creationId xmlns:a16="http://schemas.microsoft.com/office/drawing/2014/main" id="{8B970336-04AB-48CC-A6BB-1162DA469158}"/>
              </a:ext>
            </a:extLst>
          </p:cNvPr>
          <p:cNvCxnSpPr>
            <a:cxnSpLocks/>
            <a:stCxn id="108" idx="3"/>
          </p:cNvCxnSpPr>
          <p:nvPr/>
        </p:nvCxnSpPr>
        <p:spPr>
          <a:xfrm flipV="1">
            <a:off x="2556000" y="5569955"/>
            <a:ext cx="3673193" cy="895350"/>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17" name="Gruppo 16">
            <a:extLst>
              <a:ext uri="{FF2B5EF4-FFF2-40B4-BE49-F238E27FC236}">
                <a16:creationId xmlns:a16="http://schemas.microsoft.com/office/drawing/2014/main" id="{F81E4C9F-A7FC-4CF1-B7DC-23D617106B17}"/>
              </a:ext>
            </a:extLst>
          </p:cNvPr>
          <p:cNvGrpSpPr/>
          <p:nvPr/>
        </p:nvGrpSpPr>
        <p:grpSpPr>
          <a:xfrm>
            <a:off x="6195553" y="4178047"/>
            <a:ext cx="2340010" cy="2286000"/>
            <a:chOff x="9576175" y="4088782"/>
            <a:chExt cx="2654639" cy="2286000"/>
          </a:xfrm>
        </p:grpSpPr>
        <p:grpSp>
          <p:nvGrpSpPr>
            <p:cNvPr id="12" name="Gruppo 11">
              <a:extLst>
                <a:ext uri="{FF2B5EF4-FFF2-40B4-BE49-F238E27FC236}">
                  <a16:creationId xmlns:a16="http://schemas.microsoft.com/office/drawing/2014/main" id="{E101B77C-734E-450A-8253-077EA5953D08}"/>
                </a:ext>
              </a:extLst>
            </p:cNvPr>
            <p:cNvGrpSpPr/>
            <p:nvPr/>
          </p:nvGrpSpPr>
          <p:grpSpPr>
            <a:xfrm>
              <a:off x="9576175" y="4088782"/>
              <a:ext cx="2654639" cy="2286000"/>
              <a:chOff x="8926699" y="4239959"/>
              <a:chExt cx="2654639" cy="2286000"/>
            </a:xfrm>
          </p:grpSpPr>
          <p:cxnSp>
            <p:nvCxnSpPr>
              <p:cNvPr id="3" name="Connettore diritto 2">
                <a:extLst>
                  <a:ext uri="{FF2B5EF4-FFF2-40B4-BE49-F238E27FC236}">
                    <a16:creationId xmlns:a16="http://schemas.microsoft.com/office/drawing/2014/main" id="{F21C5903-3910-4245-B832-65E77C6737C2}"/>
                  </a:ext>
                </a:extLst>
              </p:cNvPr>
              <p:cNvCxnSpPr/>
              <p:nvPr/>
            </p:nvCxnSpPr>
            <p:spPr>
              <a:xfrm>
                <a:off x="9951893" y="4239959"/>
                <a:ext cx="571761"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Connettore diritto 79">
                <a:extLst>
                  <a:ext uri="{FF2B5EF4-FFF2-40B4-BE49-F238E27FC236}">
                    <a16:creationId xmlns:a16="http://schemas.microsoft.com/office/drawing/2014/main" id="{5C250651-9140-43DB-BA84-0D6EBD34CDA6}"/>
                  </a:ext>
                </a:extLst>
              </p:cNvPr>
              <p:cNvCxnSpPr/>
              <p:nvPr/>
            </p:nvCxnSpPr>
            <p:spPr>
              <a:xfrm>
                <a:off x="9548503" y="4392359"/>
                <a:ext cx="1408991"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a16="http://schemas.microsoft.com/office/drawing/2014/main" id="{796FE8FF-DBB9-4E45-99AA-1601F77EA9CC}"/>
                  </a:ext>
                </a:extLst>
              </p:cNvPr>
              <p:cNvCxnSpPr/>
              <p:nvPr/>
            </p:nvCxnSpPr>
            <p:spPr>
              <a:xfrm>
                <a:off x="9311872" y="4544759"/>
                <a:ext cx="1878657"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Connettore diritto 104">
                <a:extLst>
                  <a:ext uri="{FF2B5EF4-FFF2-40B4-BE49-F238E27FC236}">
                    <a16:creationId xmlns:a16="http://schemas.microsoft.com/office/drawing/2014/main" id="{B2B4F6F3-0F4B-4301-9EE0-7DD20057873E}"/>
                  </a:ext>
                </a:extLst>
              </p:cNvPr>
              <p:cNvCxnSpPr/>
              <p:nvPr/>
            </p:nvCxnSpPr>
            <p:spPr>
              <a:xfrm>
                <a:off x="9169344" y="4697159"/>
                <a:ext cx="2164540"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Connettore diritto 108">
                <a:extLst>
                  <a:ext uri="{FF2B5EF4-FFF2-40B4-BE49-F238E27FC236}">
                    <a16:creationId xmlns:a16="http://schemas.microsoft.com/office/drawing/2014/main" id="{C4C1989D-7646-43C8-8AF2-BFAFD6895CDC}"/>
                  </a:ext>
                </a:extLst>
              </p:cNvPr>
              <p:cNvCxnSpPr/>
              <p:nvPr/>
            </p:nvCxnSpPr>
            <p:spPr>
              <a:xfrm>
                <a:off x="9063255" y="4849559"/>
                <a:ext cx="2368742"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Connettore diritto 110">
                <a:extLst>
                  <a:ext uri="{FF2B5EF4-FFF2-40B4-BE49-F238E27FC236}">
                    <a16:creationId xmlns:a16="http://schemas.microsoft.com/office/drawing/2014/main" id="{073A07F2-FAFE-426B-A46C-6F10344C0EB2}"/>
                  </a:ext>
                </a:extLst>
              </p:cNvPr>
              <p:cNvCxnSpPr/>
              <p:nvPr/>
            </p:nvCxnSpPr>
            <p:spPr>
              <a:xfrm>
                <a:off x="8993436" y="5001959"/>
                <a:ext cx="251168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Connettore diritto 112">
                <a:extLst>
                  <a:ext uri="{FF2B5EF4-FFF2-40B4-BE49-F238E27FC236}">
                    <a16:creationId xmlns:a16="http://schemas.microsoft.com/office/drawing/2014/main" id="{F26BF77A-BBAF-4550-8062-0EB316B220CE}"/>
                  </a:ext>
                </a:extLst>
              </p:cNvPr>
              <p:cNvCxnSpPr/>
              <p:nvPr/>
            </p:nvCxnSpPr>
            <p:spPr>
              <a:xfrm>
                <a:off x="8947876" y="5154359"/>
                <a:ext cx="2605618"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Connettore diritto 114">
                <a:extLst>
                  <a:ext uri="{FF2B5EF4-FFF2-40B4-BE49-F238E27FC236}">
                    <a16:creationId xmlns:a16="http://schemas.microsoft.com/office/drawing/2014/main" id="{1CF5D34B-2418-4ACA-97A1-566C29FCAC03}"/>
                  </a:ext>
                </a:extLst>
              </p:cNvPr>
              <p:cNvCxnSpPr/>
              <p:nvPr/>
            </p:nvCxnSpPr>
            <p:spPr>
              <a:xfrm>
                <a:off x="8926712" y="5306759"/>
                <a:ext cx="265462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Connettore diritto 115">
                <a:extLst>
                  <a:ext uri="{FF2B5EF4-FFF2-40B4-BE49-F238E27FC236}">
                    <a16:creationId xmlns:a16="http://schemas.microsoft.com/office/drawing/2014/main" id="{181B127D-6C82-4AF2-8764-9AC11EB7890C}"/>
                  </a:ext>
                </a:extLst>
              </p:cNvPr>
              <p:cNvCxnSpPr/>
              <p:nvPr/>
            </p:nvCxnSpPr>
            <p:spPr>
              <a:xfrm>
                <a:off x="8926699" y="5459159"/>
                <a:ext cx="2654625"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Connettore diritto 116">
                <a:extLst>
                  <a:ext uri="{FF2B5EF4-FFF2-40B4-BE49-F238E27FC236}">
                    <a16:creationId xmlns:a16="http://schemas.microsoft.com/office/drawing/2014/main" id="{4885D4F8-4827-4A0C-9711-B452C0260F25}"/>
                  </a:ext>
                </a:extLst>
              </p:cNvPr>
              <p:cNvCxnSpPr/>
              <p:nvPr/>
            </p:nvCxnSpPr>
            <p:spPr>
              <a:xfrm>
                <a:off x="8950952" y="5611559"/>
                <a:ext cx="259744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id="{E37AFE4B-4A2A-4CEF-ADE1-993BDDBAB805}"/>
                  </a:ext>
                </a:extLst>
              </p:cNvPr>
              <p:cNvCxnSpPr/>
              <p:nvPr/>
            </p:nvCxnSpPr>
            <p:spPr>
              <a:xfrm>
                <a:off x="8993449" y="5763959"/>
                <a:ext cx="2515767"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Connettore diritto 118">
                <a:extLst>
                  <a:ext uri="{FF2B5EF4-FFF2-40B4-BE49-F238E27FC236}">
                    <a16:creationId xmlns:a16="http://schemas.microsoft.com/office/drawing/2014/main" id="{0A5EDA18-572B-4757-8FC7-53E71C6E87FD}"/>
                  </a:ext>
                </a:extLst>
              </p:cNvPr>
              <p:cNvCxnSpPr/>
              <p:nvPr/>
            </p:nvCxnSpPr>
            <p:spPr>
              <a:xfrm>
                <a:off x="9066284" y="5916359"/>
                <a:ext cx="2368743"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Connettore diritto 119">
                <a:extLst>
                  <a:ext uri="{FF2B5EF4-FFF2-40B4-BE49-F238E27FC236}">
                    <a16:creationId xmlns:a16="http://schemas.microsoft.com/office/drawing/2014/main" id="{9B8C2328-1D3C-4CEB-A343-14AA766FDFCE}"/>
                  </a:ext>
                </a:extLst>
              </p:cNvPr>
              <p:cNvCxnSpPr/>
              <p:nvPr/>
            </p:nvCxnSpPr>
            <p:spPr>
              <a:xfrm>
                <a:off x="9174250" y="6068759"/>
                <a:ext cx="215228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Connettore diritto 120">
                <a:extLst>
                  <a:ext uri="{FF2B5EF4-FFF2-40B4-BE49-F238E27FC236}">
                    <a16:creationId xmlns:a16="http://schemas.microsoft.com/office/drawing/2014/main" id="{39470DDB-F187-47D6-9E89-4208375CAF82}"/>
                  </a:ext>
                </a:extLst>
              </p:cNvPr>
              <p:cNvCxnSpPr/>
              <p:nvPr/>
            </p:nvCxnSpPr>
            <p:spPr>
              <a:xfrm>
                <a:off x="9320234" y="6221159"/>
                <a:ext cx="185823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Connettore diritto 121">
                <a:extLst>
                  <a:ext uri="{FF2B5EF4-FFF2-40B4-BE49-F238E27FC236}">
                    <a16:creationId xmlns:a16="http://schemas.microsoft.com/office/drawing/2014/main" id="{29DF4AB0-8614-4110-B173-9F6376103E99}"/>
                  </a:ext>
                </a:extLst>
              </p:cNvPr>
              <p:cNvCxnSpPr/>
              <p:nvPr/>
            </p:nvCxnSpPr>
            <p:spPr>
              <a:xfrm>
                <a:off x="9540336" y="6373559"/>
                <a:ext cx="142941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3" name="Connettore diritto 122">
                <a:extLst>
                  <a:ext uri="{FF2B5EF4-FFF2-40B4-BE49-F238E27FC236}">
                    <a16:creationId xmlns:a16="http://schemas.microsoft.com/office/drawing/2014/main" id="{F4B79DB9-4173-44D5-8FA7-BAAAB86764EB}"/>
                  </a:ext>
                </a:extLst>
              </p:cNvPr>
              <p:cNvCxnSpPr/>
              <p:nvPr/>
            </p:nvCxnSpPr>
            <p:spPr>
              <a:xfrm>
                <a:off x="9968561" y="6525959"/>
                <a:ext cx="57176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25" name="Gruppo 124">
              <a:extLst>
                <a:ext uri="{FF2B5EF4-FFF2-40B4-BE49-F238E27FC236}">
                  <a16:creationId xmlns:a16="http://schemas.microsoft.com/office/drawing/2014/main" id="{BD5415AA-0C1F-49C1-9F8F-41A2ACDC32A6}"/>
                </a:ext>
              </a:extLst>
            </p:cNvPr>
            <p:cNvGrpSpPr/>
            <p:nvPr/>
          </p:nvGrpSpPr>
          <p:grpSpPr>
            <a:xfrm>
              <a:off x="9576188" y="4164982"/>
              <a:ext cx="2654626" cy="2133600"/>
              <a:chOff x="8926712" y="4239959"/>
              <a:chExt cx="2654626" cy="2133600"/>
            </a:xfrm>
          </p:grpSpPr>
          <p:cxnSp>
            <p:nvCxnSpPr>
              <p:cNvPr id="126" name="Connettore diritto 125">
                <a:extLst>
                  <a:ext uri="{FF2B5EF4-FFF2-40B4-BE49-F238E27FC236}">
                    <a16:creationId xmlns:a16="http://schemas.microsoft.com/office/drawing/2014/main" id="{F5911CA6-267A-40FF-BE81-C402A93ED169}"/>
                  </a:ext>
                </a:extLst>
              </p:cNvPr>
              <p:cNvCxnSpPr/>
              <p:nvPr/>
            </p:nvCxnSpPr>
            <p:spPr>
              <a:xfrm>
                <a:off x="9700135" y="4239959"/>
                <a:ext cx="109451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Connettore diritto 126">
                <a:extLst>
                  <a:ext uri="{FF2B5EF4-FFF2-40B4-BE49-F238E27FC236}">
                    <a16:creationId xmlns:a16="http://schemas.microsoft.com/office/drawing/2014/main" id="{9E23EE08-62D9-4A42-AB63-73A02FBCC528}"/>
                  </a:ext>
                </a:extLst>
              </p:cNvPr>
              <p:cNvCxnSpPr/>
              <p:nvPr/>
            </p:nvCxnSpPr>
            <p:spPr>
              <a:xfrm>
                <a:off x="9421116" y="4392359"/>
                <a:ext cx="1654034"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Connettore diritto 127">
                <a:extLst>
                  <a:ext uri="{FF2B5EF4-FFF2-40B4-BE49-F238E27FC236}">
                    <a16:creationId xmlns:a16="http://schemas.microsoft.com/office/drawing/2014/main" id="{0F4189D8-9097-4DA0-9447-A566C162A446}"/>
                  </a:ext>
                </a:extLst>
              </p:cNvPr>
              <p:cNvCxnSpPr/>
              <p:nvPr/>
            </p:nvCxnSpPr>
            <p:spPr>
              <a:xfrm>
                <a:off x="9236041" y="4544759"/>
                <a:ext cx="202976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Connettore diritto 128">
                <a:extLst>
                  <a:ext uri="{FF2B5EF4-FFF2-40B4-BE49-F238E27FC236}">
                    <a16:creationId xmlns:a16="http://schemas.microsoft.com/office/drawing/2014/main" id="{F3654A0C-6A0A-4AAE-9DDA-A15E8F6130C9}"/>
                  </a:ext>
                </a:extLst>
              </p:cNvPr>
              <p:cNvCxnSpPr/>
              <p:nvPr/>
            </p:nvCxnSpPr>
            <p:spPr>
              <a:xfrm>
                <a:off x="9111712" y="4697159"/>
                <a:ext cx="227480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Connettore diritto 129">
                <a:extLst>
                  <a:ext uri="{FF2B5EF4-FFF2-40B4-BE49-F238E27FC236}">
                    <a16:creationId xmlns:a16="http://schemas.microsoft.com/office/drawing/2014/main" id="{E7EC4729-5F45-4090-963A-DCA29402CCB6}"/>
                  </a:ext>
                </a:extLst>
              </p:cNvPr>
              <p:cNvCxnSpPr/>
              <p:nvPr/>
            </p:nvCxnSpPr>
            <p:spPr>
              <a:xfrm>
                <a:off x="9023830" y="4849559"/>
                <a:ext cx="2450424"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Connettore diritto 130">
                <a:extLst>
                  <a:ext uri="{FF2B5EF4-FFF2-40B4-BE49-F238E27FC236}">
                    <a16:creationId xmlns:a16="http://schemas.microsoft.com/office/drawing/2014/main" id="{0CE66528-7583-4275-8832-F073F23915E5}"/>
                  </a:ext>
                </a:extLst>
              </p:cNvPr>
              <p:cNvCxnSpPr/>
              <p:nvPr/>
            </p:nvCxnSpPr>
            <p:spPr>
              <a:xfrm>
                <a:off x="8969168" y="5001959"/>
                <a:ext cx="2572944"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Connettore diritto 131">
                <a:extLst>
                  <a:ext uri="{FF2B5EF4-FFF2-40B4-BE49-F238E27FC236}">
                    <a16:creationId xmlns:a16="http://schemas.microsoft.com/office/drawing/2014/main" id="{5F7CF447-68DF-4473-88DC-C4E35F637B1E}"/>
                  </a:ext>
                </a:extLst>
              </p:cNvPr>
              <p:cNvCxnSpPr/>
              <p:nvPr/>
            </p:nvCxnSpPr>
            <p:spPr>
              <a:xfrm>
                <a:off x="8935741" y="5154359"/>
                <a:ext cx="2630122"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Connettore diritto 132">
                <a:extLst>
                  <a:ext uri="{FF2B5EF4-FFF2-40B4-BE49-F238E27FC236}">
                    <a16:creationId xmlns:a16="http://schemas.microsoft.com/office/drawing/2014/main" id="{ABEA6365-F2EB-42D7-9631-5CF5F81A70D7}"/>
                  </a:ext>
                </a:extLst>
              </p:cNvPr>
              <p:cNvCxnSpPr/>
              <p:nvPr/>
            </p:nvCxnSpPr>
            <p:spPr>
              <a:xfrm>
                <a:off x="8926712" y="5306759"/>
                <a:ext cx="2654626"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Connettore diritto 133">
                <a:extLst>
                  <a:ext uri="{FF2B5EF4-FFF2-40B4-BE49-F238E27FC236}">
                    <a16:creationId xmlns:a16="http://schemas.microsoft.com/office/drawing/2014/main" id="{53E15849-7EDD-4210-83B9-56BAD9F85A87}"/>
                  </a:ext>
                </a:extLst>
              </p:cNvPr>
              <p:cNvCxnSpPr/>
              <p:nvPr/>
            </p:nvCxnSpPr>
            <p:spPr>
              <a:xfrm>
                <a:off x="8929731" y="5459159"/>
                <a:ext cx="2638288"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5" name="Connettore diritto 134">
                <a:extLst>
                  <a:ext uri="{FF2B5EF4-FFF2-40B4-BE49-F238E27FC236}">
                    <a16:creationId xmlns:a16="http://schemas.microsoft.com/office/drawing/2014/main" id="{ED32B678-0FF6-4850-A62C-0204694069C2}"/>
                  </a:ext>
                </a:extLst>
              </p:cNvPr>
              <p:cNvCxnSpPr/>
              <p:nvPr/>
            </p:nvCxnSpPr>
            <p:spPr>
              <a:xfrm>
                <a:off x="8963086" y="5611559"/>
                <a:ext cx="2572943"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Connettore diritto 135">
                <a:extLst>
                  <a:ext uri="{FF2B5EF4-FFF2-40B4-BE49-F238E27FC236}">
                    <a16:creationId xmlns:a16="http://schemas.microsoft.com/office/drawing/2014/main" id="{0333E7E5-F65E-4703-BD15-1F38457A2627}"/>
                  </a:ext>
                </a:extLst>
              </p:cNvPr>
              <p:cNvCxnSpPr/>
              <p:nvPr/>
            </p:nvCxnSpPr>
            <p:spPr>
              <a:xfrm>
                <a:off x="9023785" y="5763959"/>
                <a:ext cx="2450422"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Connettore diritto 136">
                <a:extLst>
                  <a:ext uri="{FF2B5EF4-FFF2-40B4-BE49-F238E27FC236}">
                    <a16:creationId xmlns:a16="http://schemas.microsoft.com/office/drawing/2014/main" id="{3AB89560-AE2C-485C-9387-82D2F5F26B4D}"/>
                  </a:ext>
                </a:extLst>
              </p:cNvPr>
              <p:cNvCxnSpPr/>
              <p:nvPr/>
            </p:nvCxnSpPr>
            <p:spPr>
              <a:xfrm>
                <a:off x="9117055" y="5916359"/>
                <a:ext cx="2266644"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Connettore diritto 137">
                <a:extLst>
                  <a:ext uri="{FF2B5EF4-FFF2-40B4-BE49-F238E27FC236}">
                    <a16:creationId xmlns:a16="http://schemas.microsoft.com/office/drawing/2014/main" id="{9A0EBCEA-CFBD-4A5B-AB1A-319AB8490687}"/>
                  </a:ext>
                </a:extLst>
              </p:cNvPr>
              <p:cNvCxnSpPr/>
              <p:nvPr/>
            </p:nvCxnSpPr>
            <p:spPr>
              <a:xfrm>
                <a:off x="9240226" y="6068759"/>
                <a:ext cx="2025683"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Connettore diritto 138">
                <a:extLst>
                  <a:ext uri="{FF2B5EF4-FFF2-40B4-BE49-F238E27FC236}">
                    <a16:creationId xmlns:a16="http://schemas.microsoft.com/office/drawing/2014/main" id="{90C6D218-1F61-472F-A924-57A309A9EC8E}"/>
                  </a:ext>
                </a:extLst>
              </p:cNvPr>
              <p:cNvCxnSpPr/>
              <p:nvPr/>
            </p:nvCxnSpPr>
            <p:spPr>
              <a:xfrm>
                <a:off x="9420548" y="6221159"/>
                <a:ext cx="1654041"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Connettore diritto 139">
                <a:extLst>
                  <a:ext uri="{FF2B5EF4-FFF2-40B4-BE49-F238E27FC236}">
                    <a16:creationId xmlns:a16="http://schemas.microsoft.com/office/drawing/2014/main" id="{C95491D9-26BA-42C2-A4B7-9320EF3C542B}"/>
                  </a:ext>
                </a:extLst>
              </p:cNvPr>
              <p:cNvCxnSpPr/>
              <p:nvPr/>
            </p:nvCxnSpPr>
            <p:spPr>
              <a:xfrm>
                <a:off x="9709256" y="6373559"/>
                <a:ext cx="1086357"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4808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47"/>
                                        </p:tgtEl>
                                      </p:cBhvr>
                                    </p:animEffect>
                                    <p:set>
                                      <p:cBhvr>
                                        <p:cTn id="17" dur="1" fill="hold">
                                          <p:stCondLst>
                                            <p:cond delay="499"/>
                                          </p:stCondLst>
                                        </p:cTn>
                                        <p:tgtEl>
                                          <p:spTgt spid="4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grpId="0" nodeType="clickEffect">
                                  <p:stCondLst>
                                    <p:cond delay="0"/>
                                  </p:stCondLst>
                                  <p:childTnLst>
                                    <p:anim calcmode="lin" valueType="num">
                                      <p:cBhvr additive="base">
                                        <p:cTn id="29" dur="500"/>
                                        <p:tgtEl>
                                          <p:spTgt spid="56"/>
                                        </p:tgtEl>
                                        <p:attrNameLst>
                                          <p:attrName>ppt_x</p:attrName>
                                        </p:attrNameLst>
                                      </p:cBhvr>
                                      <p:tavLst>
                                        <p:tav tm="0">
                                          <p:val>
                                            <p:strVal val="ppt_x"/>
                                          </p:val>
                                        </p:tav>
                                        <p:tav tm="100000">
                                          <p:val>
                                            <p:strVal val="ppt_x"/>
                                          </p:val>
                                        </p:tav>
                                      </p:tavLst>
                                    </p:anim>
                                    <p:anim calcmode="lin" valueType="num">
                                      <p:cBhvr additive="base">
                                        <p:cTn id="30" dur="500"/>
                                        <p:tgtEl>
                                          <p:spTgt spid="56"/>
                                        </p:tgtEl>
                                        <p:attrNameLst>
                                          <p:attrName>ppt_y</p:attrName>
                                        </p:attrNameLst>
                                      </p:cBhvr>
                                      <p:tavLst>
                                        <p:tav tm="0">
                                          <p:val>
                                            <p:strVal val="ppt_y"/>
                                          </p:val>
                                        </p:tav>
                                        <p:tav tm="100000">
                                          <p:val>
                                            <p:strVal val="1+ppt_h/2"/>
                                          </p:val>
                                        </p:tav>
                                      </p:tavLst>
                                    </p:anim>
                                    <p:set>
                                      <p:cBhvr>
                                        <p:cTn id="31" dur="1" fill="hold">
                                          <p:stCondLst>
                                            <p:cond delay="499"/>
                                          </p:stCondLst>
                                        </p:cTn>
                                        <p:tgtEl>
                                          <p:spTgt spid="56"/>
                                        </p:tgtEl>
                                        <p:attrNameLst>
                                          <p:attrName>style.visibility</p:attrName>
                                        </p:attrNameLst>
                                      </p:cBhvr>
                                      <p:to>
                                        <p:strVal val="hidden"/>
                                      </p:to>
                                    </p:set>
                                  </p:childTnLst>
                                </p:cTn>
                              </p:par>
                              <p:par>
                                <p:cTn id="32" presetID="2" presetClass="exit" presetSubtype="4" fill="hold" grpId="0" nodeType="withEffect">
                                  <p:stCondLst>
                                    <p:cond delay="0"/>
                                  </p:stCondLst>
                                  <p:childTnLst>
                                    <p:anim calcmode="lin" valueType="num">
                                      <p:cBhvr additive="base">
                                        <p:cTn id="33" dur="500"/>
                                        <p:tgtEl>
                                          <p:spTgt spid="57"/>
                                        </p:tgtEl>
                                        <p:attrNameLst>
                                          <p:attrName>ppt_x</p:attrName>
                                        </p:attrNameLst>
                                      </p:cBhvr>
                                      <p:tavLst>
                                        <p:tav tm="0">
                                          <p:val>
                                            <p:strVal val="ppt_x"/>
                                          </p:val>
                                        </p:tav>
                                        <p:tav tm="100000">
                                          <p:val>
                                            <p:strVal val="ppt_x"/>
                                          </p:val>
                                        </p:tav>
                                      </p:tavLst>
                                    </p:anim>
                                    <p:anim calcmode="lin" valueType="num">
                                      <p:cBhvr additive="base">
                                        <p:cTn id="34" dur="500"/>
                                        <p:tgtEl>
                                          <p:spTgt spid="57"/>
                                        </p:tgtEl>
                                        <p:attrNameLst>
                                          <p:attrName>ppt_y</p:attrName>
                                        </p:attrNameLst>
                                      </p:cBhvr>
                                      <p:tavLst>
                                        <p:tav tm="0">
                                          <p:val>
                                            <p:strVal val="ppt_y"/>
                                          </p:val>
                                        </p:tav>
                                        <p:tav tm="100000">
                                          <p:val>
                                            <p:strVal val="1+ppt_h/2"/>
                                          </p:val>
                                        </p:tav>
                                      </p:tavLst>
                                    </p:anim>
                                    <p:set>
                                      <p:cBhvr>
                                        <p:cTn id="35" dur="1" fill="hold">
                                          <p:stCondLst>
                                            <p:cond delay="499"/>
                                          </p:stCondLst>
                                        </p:cTn>
                                        <p:tgtEl>
                                          <p:spTgt spid="57"/>
                                        </p:tgtEl>
                                        <p:attrNameLst>
                                          <p:attrName>style.visibility</p:attrName>
                                        </p:attrNameLst>
                                      </p:cBhvr>
                                      <p:to>
                                        <p:strVal val="hidden"/>
                                      </p:to>
                                    </p:set>
                                  </p:childTnLst>
                                </p:cTn>
                              </p:par>
                              <p:par>
                                <p:cTn id="36" presetID="2" presetClass="exit" presetSubtype="4" fill="hold" grpId="0" nodeType="withEffect">
                                  <p:stCondLst>
                                    <p:cond delay="0"/>
                                  </p:stCondLst>
                                  <p:childTnLst>
                                    <p:anim calcmode="lin" valueType="num">
                                      <p:cBhvr additive="base">
                                        <p:cTn id="37" dur="500"/>
                                        <p:tgtEl>
                                          <p:spTgt spid="61"/>
                                        </p:tgtEl>
                                        <p:attrNameLst>
                                          <p:attrName>ppt_x</p:attrName>
                                        </p:attrNameLst>
                                      </p:cBhvr>
                                      <p:tavLst>
                                        <p:tav tm="0">
                                          <p:val>
                                            <p:strVal val="ppt_x"/>
                                          </p:val>
                                        </p:tav>
                                        <p:tav tm="100000">
                                          <p:val>
                                            <p:strVal val="ppt_x"/>
                                          </p:val>
                                        </p:tav>
                                      </p:tavLst>
                                    </p:anim>
                                    <p:anim calcmode="lin" valueType="num">
                                      <p:cBhvr additive="base">
                                        <p:cTn id="38" dur="500"/>
                                        <p:tgtEl>
                                          <p:spTgt spid="61"/>
                                        </p:tgtEl>
                                        <p:attrNameLst>
                                          <p:attrName>ppt_y</p:attrName>
                                        </p:attrNameLst>
                                      </p:cBhvr>
                                      <p:tavLst>
                                        <p:tav tm="0">
                                          <p:val>
                                            <p:strVal val="ppt_y"/>
                                          </p:val>
                                        </p:tav>
                                        <p:tav tm="100000">
                                          <p:val>
                                            <p:strVal val="1+ppt_h/2"/>
                                          </p:val>
                                        </p:tav>
                                      </p:tavLst>
                                    </p:anim>
                                    <p:set>
                                      <p:cBhvr>
                                        <p:cTn id="39" dur="1" fill="hold">
                                          <p:stCondLst>
                                            <p:cond delay="499"/>
                                          </p:stCondLst>
                                        </p:cTn>
                                        <p:tgtEl>
                                          <p:spTgt spid="6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nodeType="clickEffect">
                                  <p:stCondLst>
                                    <p:cond delay="0"/>
                                  </p:stCondLst>
                                  <p:childTnLst>
                                    <p:anim calcmode="lin" valueType="num">
                                      <p:cBhvr additive="base">
                                        <p:cTn id="43" dur="500"/>
                                        <p:tgtEl>
                                          <p:spTgt spid="48"/>
                                        </p:tgtEl>
                                        <p:attrNameLst>
                                          <p:attrName>ppt_x</p:attrName>
                                        </p:attrNameLst>
                                      </p:cBhvr>
                                      <p:tavLst>
                                        <p:tav tm="0">
                                          <p:val>
                                            <p:strVal val="ppt_x"/>
                                          </p:val>
                                        </p:tav>
                                        <p:tav tm="100000">
                                          <p:val>
                                            <p:strVal val="ppt_x"/>
                                          </p:val>
                                        </p:tav>
                                      </p:tavLst>
                                    </p:anim>
                                    <p:anim calcmode="lin" valueType="num">
                                      <p:cBhvr additive="base">
                                        <p:cTn id="44" dur="500"/>
                                        <p:tgtEl>
                                          <p:spTgt spid="48"/>
                                        </p:tgtEl>
                                        <p:attrNameLst>
                                          <p:attrName>ppt_y</p:attrName>
                                        </p:attrNameLst>
                                      </p:cBhvr>
                                      <p:tavLst>
                                        <p:tav tm="0">
                                          <p:val>
                                            <p:strVal val="ppt_y"/>
                                          </p:val>
                                        </p:tav>
                                        <p:tav tm="100000">
                                          <p:val>
                                            <p:strVal val="1+ppt_h/2"/>
                                          </p:val>
                                        </p:tav>
                                      </p:tavLst>
                                    </p:anim>
                                    <p:set>
                                      <p:cBhvr>
                                        <p:cTn id="45" dur="1" fill="hold">
                                          <p:stCondLst>
                                            <p:cond delay="499"/>
                                          </p:stCondLst>
                                        </p:cTn>
                                        <p:tgtEl>
                                          <p:spTgt spid="48"/>
                                        </p:tgtEl>
                                        <p:attrNameLst>
                                          <p:attrName>style.visibility</p:attrName>
                                        </p:attrNameLst>
                                      </p:cBhvr>
                                      <p:to>
                                        <p:strVal val="hidden"/>
                                      </p:to>
                                    </p:set>
                                  </p:childTnLst>
                                </p:cTn>
                              </p:par>
                              <p:par>
                                <p:cTn id="46" presetID="2" presetClass="exit" presetSubtype="4" fill="hold" nodeType="withEffect">
                                  <p:stCondLst>
                                    <p:cond delay="0"/>
                                  </p:stCondLst>
                                  <p:childTnLst>
                                    <p:anim calcmode="lin" valueType="num">
                                      <p:cBhvr additive="base">
                                        <p:cTn id="47" dur="500"/>
                                        <p:tgtEl>
                                          <p:spTgt spid="49"/>
                                        </p:tgtEl>
                                        <p:attrNameLst>
                                          <p:attrName>ppt_x</p:attrName>
                                        </p:attrNameLst>
                                      </p:cBhvr>
                                      <p:tavLst>
                                        <p:tav tm="0">
                                          <p:val>
                                            <p:strVal val="ppt_x"/>
                                          </p:val>
                                        </p:tav>
                                        <p:tav tm="100000">
                                          <p:val>
                                            <p:strVal val="ppt_x"/>
                                          </p:val>
                                        </p:tav>
                                      </p:tavLst>
                                    </p:anim>
                                    <p:anim calcmode="lin" valueType="num">
                                      <p:cBhvr additive="base">
                                        <p:cTn id="48" dur="500"/>
                                        <p:tgtEl>
                                          <p:spTgt spid="49"/>
                                        </p:tgtEl>
                                        <p:attrNameLst>
                                          <p:attrName>ppt_y</p:attrName>
                                        </p:attrNameLst>
                                      </p:cBhvr>
                                      <p:tavLst>
                                        <p:tav tm="0">
                                          <p:val>
                                            <p:strVal val="ppt_y"/>
                                          </p:val>
                                        </p:tav>
                                        <p:tav tm="100000">
                                          <p:val>
                                            <p:strVal val="1+ppt_h/2"/>
                                          </p:val>
                                        </p:tav>
                                      </p:tavLst>
                                    </p:anim>
                                    <p:set>
                                      <p:cBhvr>
                                        <p:cTn id="49" dur="1" fill="hold">
                                          <p:stCondLst>
                                            <p:cond delay="499"/>
                                          </p:stCondLst>
                                        </p:cTn>
                                        <p:tgtEl>
                                          <p:spTgt spid="49"/>
                                        </p:tgtEl>
                                        <p:attrNameLst>
                                          <p:attrName>style.visibility</p:attrName>
                                        </p:attrNameLst>
                                      </p:cBhvr>
                                      <p:to>
                                        <p:strVal val="hidden"/>
                                      </p:to>
                                    </p:set>
                                  </p:childTnLst>
                                </p:cTn>
                              </p:par>
                              <p:par>
                                <p:cTn id="50" presetID="2" presetClass="exit" presetSubtype="4" fill="hold" nodeType="withEffect">
                                  <p:stCondLst>
                                    <p:cond delay="0"/>
                                  </p:stCondLst>
                                  <p:childTnLst>
                                    <p:anim calcmode="lin" valueType="num">
                                      <p:cBhvr additive="base">
                                        <p:cTn id="51" dur="500"/>
                                        <p:tgtEl>
                                          <p:spTgt spid="50"/>
                                        </p:tgtEl>
                                        <p:attrNameLst>
                                          <p:attrName>ppt_x</p:attrName>
                                        </p:attrNameLst>
                                      </p:cBhvr>
                                      <p:tavLst>
                                        <p:tav tm="0">
                                          <p:val>
                                            <p:strVal val="ppt_x"/>
                                          </p:val>
                                        </p:tav>
                                        <p:tav tm="100000">
                                          <p:val>
                                            <p:strVal val="ppt_x"/>
                                          </p:val>
                                        </p:tav>
                                      </p:tavLst>
                                    </p:anim>
                                    <p:anim calcmode="lin" valueType="num">
                                      <p:cBhvr additive="base">
                                        <p:cTn id="52" dur="500"/>
                                        <p:tgtEl>
                                          <p:spTgt spid="50"/>
                                        </p:tgtEl>
                                        <p:attrNameLst>
                                          <p:attrName>ppt_y</p:attrName>
                                        </p:attrNameLst>
                                      </p:cBhvr>
                                      <p:tavLst>
                                        <p:tav tm="0">
                                          <p:val>
                                            <p:strVal val="ppt_y"/>
                                          </p:val>
                                        </p:tav>
                                        <p:tav tm="100000">
                                          <p:val>
                                            <p:strVal val="1+ppt_h/2"/>
                                          </p:val>
                                        </p:tav>
                                      </p:tavLst>
                                    </p:anim>
                                    <p:set>
                                      <p:cBhvr>
                                        <p:cTn id="53" dur="1" fill="hold">
                                          <p:stCondLst>
                                            <p:cond delay="499"/>
                                          </p:stCondLst>
                                        </p:cTn>
                                        <p:tgtEl>
                                          <p:spTgt spid="50"/>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 presetClass="exit" presetSubtype="4" fill="hold" grpId="0" nodeType="clickEffect">
                                  <p:stCondLst>
                                    <p:cond delay="0"/>
                                  </p:stCondLst>
                                  <p:childTnLst>
                                    <p:anim calcmode="lin" valueType="num">
                                      <p:cBhvr additive="base">
                                        <p:cTn id="57" dur="500"/>
                                        <p:tgtEl>
                                          <p:spTgt spid="60"/>
                                        </p:tgtEl>
                                        <p:attrNameLst>
                                          <p:attrName>ppt_x</p:attrName>
                                        </p:attrNameLst>
                                      </p:cBhvr>
                                      <p:tavLst>
                                        <p:tav tm="0">
                                          <p:val>
                                            <p:strVal val="ppt_x"/>
                                          </p:val>
                                        </p:tav>
                                        <p:tav tm="100000">
                                          <p:val>
                                            <p:strVal val="ppt_x"/>
                                          </p:val>
                                        </p:tav>
                                      </p:tavLst>
                                    </p:anim>
                                    <p:anim calcmode="lin" valueType="num">
                                      <p:cBhvr additive="base">
                                        <p:cTn id="58" dur="500"/>
                                        <p:tgtEl>
                                          <p:spTgt spid="60"/>
                                        </p:tgtEl>
                                        <p:attrNameLst>
                                          <p:attrName>ppt_y</p:attrName>
                                        </p:attrNameLst>
                                      </p:cBhvr>
                                      <p:tavLst>
                                        <p:tav tm="0">
                                          <p:val>
                                            <p:strVal val="ppt_y"/>
                                          </p:val>
                                        </p:tav>
                                        <p:tav tm="100000">
                                          <p:val>
                                            <p:strVal val="1+ppt_h/2"/>
                                          </p:val>
                                        </p:tav>
                                      </p:tavLst>
                                    </p:anim>
                                    <p:set>
                                      <p:cBhvr>
                                        <p:cTn id="59" dur="1" fill="hold">
                                          <p:stCondLst>
                                            <p:cond delay="499"/>
                                          </p:stCondLst>
                                        </p:cTn>
                                        <p:tgtEl>
                                          <p:spTgt spid="60"/>
                                        </p:tgtEl>
                                        <p:attrNameLst>
                                          <p:attrName>style.visibility</p:attrName>
                                        </p:attrNameLst>
                                      </p:cBhvr>
                                      <p:to>
                                        <p:strVal val="hidden"/>
                                      </p:to>
                                    </p:set>
                                  </p:childTnLst>
                                </p:cTn>
                              </p:par>
                              <p:par>
                                <p:cTn id="60" presetID="2" presetClass="exit" presetSubtype="4" fill="hold" grpId="0" nodeType="withEffect">
                                  <p:stCondLst>
                                    <p:cond delay="0"/>
                                  </p:stCondLst>
                                  <p:childTnLst>
                                    <p:anim calcmode="lin" valueType="num">
                                      <p:cBhvr additive="base">
                                        <p:cTn id="61" dur="500"/>
                                        <p:tgtEl>
                                          <p:spTgt spid="58"/>
                                        </p:tgtEl>
                                        <p:attrNameLst>
                                          <p:attrName>ppt_x</p:attrName>
                                        </p:attrNameLst>
                                      </p:cBhvr>
                                      <p:tavLst>
                                        <p:tav tm="0">
                                          <p:val>
                                            <p:strVal val="ppt_x"/>
                                          </p:val>
                                        </p:tav>
                                        <p:tav tm="100000">
                                          <p:val>
                                            <p:strVal val="ppt_x"/>
                                          </p:val>
                                        </p:tav>
                                      </p:tavLst>
                                    </p:anim>
                                    <p:anim calcmode="lin" valueType="num">
                                      <p:cBhvr additive="base">
                                        <p:cTn id="62" dur="500"/>
                                        <p:tgtEl>
                                          <p:spTgt spid="58"/>
                                        </p:tgtEl>
                                        <p:attrNameLst>
                                          <p:attrName>ppt_y</p:attrName>
                                        </p:attrNameLst>
                                      </p:cBhvr>
                                      <p:tavLst>
                                        <p:tav tm="0">
                                          <p:val>
                                            <p:strVal val="ppt_y"/>
                                          </p:val>
                                        </p:tav>
                                        <p:tav tm="100000">
                                          <p:val>
                                            <p:strVal val="1+ppt_h/2"/>
                                          </p:val>
                                        </p:tav>
                                      </p:tavLst>
                                    </p:anim>
                                    <p:set>
                                      <p:cBhvr>
                                        <p:cTn id="63" dur="1" fill="hold">
                                          <p:stCondLst>
                                            <p:cond delay="499"/>
                                          </p:stCondLst>
                                        </p:cTn>
                                        <p:tgtEl>
                                          <p:spTgt spid="58"/>
                                        </p:tgtEl>
                                        <p:attrNameLst>
                                          <p:attrName>style.visibility</p:attrName>
                                        </p:attrNameLst>
                                      </p:cBhvr>
                                      <p:to>
                                        <p:strVal val="hidden"/>
                                      </p:to>
                                    </p:set>
                                  </p:childTnLst>
                                </p:cTn>
                              </p:par>
                              <p:par>
                                <p:cTn id="64" presetID="2" presetClass="exit" presetSubtype="4" fill="hold" grpId="0" nodeType="withEffect">
                                  <p:stCondLst>
                                    <p:cond delay="0"/>
                                  </p:stCondLst>
                                  <p:childTnLst>
                                    <p:anim calcmode="lin" valueType="num">
                                      <p:cBhvr additive="base">
                                        <p:cTn id="65" dur="500"/>
                                        <p:tgtEl>
                                          <p:spTgt spid="59"/>
                                        </p:tgtEl>
                                        <p:attrNameLst>
                                          <p:attrName>ppt_x</p:attrName>
                                        </p:attrNameLst>
                                      </p:cBhvr>
                                      <p:tavLst>
                                        <p:tav tm="0">
                                          <p:val>
                                            <p:strVal val="ppt_x"/>
                                          </p:val>
                                        </p:tav>
                                        <p:tav tm="100000">
                                          <p:val>
                                            <p:strVal val="ppt_x"/>
                                          </p:val>
                                        </p:tav>
                                      </p:tavLst>
                                    </p:anim>
                                    <p:anim calcmode="lin" valueType="num">
                                      <p:cBhvr additive="base">
                                        <p:cTn id="66" dur="500"/>
                                        <p:tgtEl>
                                          <p:spTgt spid="59"/>
                                        </p:tgtEl>
                                        <p:attrNameLst>
                                          <p:attrName>ppt_y</p:attrName>
                                        </p:attrNameLst>
                                      </p:cBhvr>
                                      <p:tavLst>
                                        <p:tav tm="0">
                                          <p:val>
                                            <p:strVal val="ppt_y"/>
                                          </p:val>
                                        </p:tav>
                                        <p:tav tm="100000">
                                          <p:val>
                                            <p:strVal val="1+ppt_h/2"/>
                                          </p:val>
                                        </p:tav>
                                      </p:tavLst>
                                    </p:anim>
                                    <p:set>
                                      <p:cBhvr>
                                        <p:cTn id="67" dur="1" fill="hold">
                                          <p:stCondLst>
                                            <p:cond delay="499"/>
                                          </p:stCondLst>
                                        </p:cTn>
                                        <p:tgtEl>
                                          <p:spTgt spid="59"/>
                                        </p:tgtEl>
                                        <p:attrNameLst>
                                          <p:attrName>style.visibility</p:attrName>
                                        </p:attrNameLst>
                                      </p:cBhvr>
                                      <p:to>
                                        <p:strVal val="hidden"/>
                                      </p:to>
                                    </p:set>
                                  </p:childTnLst>
                                </p:cTn>
                              </p:par>
                              <p:par>
                                <p:cTn id="68" presetID="2" presetClass="exit" presetSubtype="4" fill="hold" grpId="0" nodeType="withEffect">
                                  <p:stCondLst>
                                    <p:cond delay="0"/>
                                  </p:stCondLst>
                                  <p:childTnLst>
                                    <p:anim calcmode="lin" valueType="num">
                                      <p:cBhvr additive="base">
                                        <p:cTn id="69" dur="500"/>
                                        <p:tgtEl>
                                          <p:spTgt spid="52"/>
                                        </p:tgtEl>
                                        <p:attrNameLst>
                                          <p:attrName>ppt_x</p:attrName>
                                        </p:attrNameLst>
                                      </p:cBhvr>
                                      <p:tavLst>
                                        <p:tav tm="0">
                                          <p:val>
                                            <p:strVal val="ppt_x"/>
                                          </p:val>
                                        </p:tav>
                                        <p:tav tm="100000">
                                          <p:val>
                                            <p:strVal val="ppt_x"/>
                                          </p:val>
                                        </p:tav>
                                      </p:tavLst>
                                    </p:anim>
                                    <p:anim calcmode="lin" valueType="num">
                                      <p:cBhvr additive="base">
                                        <p:cTn id="70" dur="500"/>
                                        <p:tgtEl>
                                          <p:spTgt spid="52"/>
                                        </p:tgtEl>
                                        <p:attrNameLst>
                                          <p:attrName>ppt_y</p:attrName>
                                        </p:attrNameLst>
                                      </p:cBhvr>
                                      <p:tavLst>
                                        <p:tav tm="0">
                                          <p:val>
                                            <p:strVal val="ppt_y"/>
                                          </p:val>
                                        </p:tav>
                                        <p:tav tm="100000">
                                          <p:val>
                                            <p:strVal val="1+ppt_h/2"/>
                                          </p:val>
                                        </p:tav>
                                      </p:tavLst>
                                    </p:anim>
                                    <p:set>
                                      <p:cBhvr>
                                        <p:cTn id="71" dur="1" fill="hold">
                                          <p:stCondLst>
                                            <p:cond delay="499"/>
                                          </p:stCondLst>
                                        </p:cTn>
                                        <p:tgtEl>
                                          <p:spTgt spid="52"/>
                                        </p:tgtEl>
                                        <p:attrNameLst>
                                          <p:attrName>style.visibility</p:attrName>
                                        </p:attrNameLst>
                                      </p:cBhvr>
                                      <p:to>
                                        <p:strVal val="hidden"/>
                                      </p:to>
                                    </p:set>
                                  </p:childTnLst>
                                </p:cTn>
                              </p:par>
                              <p:par>
                                <p:cTn id="72" presetID="2" presetClass="exit" presetSubtype="4" fill="hold" grpId="0" nodeType="withEffect">
                                  <p:stCondLst>
                                    <p:cond delay="0"/>
                                  </p:stCondLst>
                                  <p:childTnLst>
                                    <p:anim calcmode="lin" valueType="num">
                                      <p:cBhvr additive="base">
                                        <p:cTn id="73" dur="500"/>
                                        <p:tgtEl>
                                          <p:spTgt spid="51"/>
                                        </p:tgtEl>
                                        <p:attrNameLst>
                                          <p:attrName>ppt_x</p:attrName>
                                        </p:attrNameLst>
                                      </p:cBhvr>
                                      <p:tavLst>
                                        <p:tav tm="0">
                                          <p:val>
                                            <p:strVal val="ppt_x"/>
                                          </p:val>
                                        </p:tav>
                                        <p:tav tm="100000">
                                          <p:val>
                                            <p:strVal val="ppt_x"/>
                                          </p:val>
                                        </p:tav>
                                      </p:tavLst>
                                    </p:anim>
                                    <p:anim calcmode="lin" valueType="num">
                                      <p:cBhvr additive="base">
                                        <p:cTn id="74" dur="500"/>
                                        <p:tgtEl>
                                          <p:spTgt spid="51"/>
                                        </p:tgtEl>
                                        <p:attrNameLst>
                                          <p:attrName>ppt_y</p:attrName>
                                        </p:attrNameLst>
                                      </p:cBhvr>
                                      <p:tavLst>
                                        <p:tav tm="0">
                                          <p:val>
                                            <p:strVal val="ppt_y"/>
                                          </p:val>
                                        </p:tav>
                                        <p:tav tm="100000">
                                          <p:val>
                                            <p:strVal val="1+ppt_h/2"/>
                                          </p:val>
                                        </p:tav>
                                      </p:tavLst>
                                    </p:anim>
                                    <p:set>
                                      <p:cBhvr>
                                        <p:cTn id="75" dur="1" fill="hold">
                                          <p:stCondLst>
                                            <p:cond delay="499"/>
                                          </p:stCondLst>
                                        </p:cTn>
                                        <p:tgtEl>
                                          <p:spTgt spid="51"/>
                                        </p:tgtEl>
                                        <p:attrNameLst>
                                          <p:attrName>style.visibility</p:attrName>
                                        </p:attrNameLst>
                                      </p:cBhvr>
                                      <p:to>
                                        <p:strVal val="hidden"/>
                                      </p:to>
                                    </p:set>
                                  </p:childTnLst>
                                </p:cTn>
                              </p:par>
                              <p:par>
                                <p:cTn id="76" presetID="2" presetClass="exit" presetSubtype="4" fill="hold" grpId="0" nodeType="withEffect">
                                  <p:stCondLst>
                                    <p:cond delay="0"/>
                                  </p:stCondLst>
                                  <p:childTnLst>
                                    <p:anim calcmode="lin" valueType="num">
                                      <p:cBhvr additive="base">
                                        <p:cTn id="77" dur="500"/>
                                        <p:tgtEl>
                                          <p:spTgt spid="55"/>
                                        </p:tgtEl>
                                        <p:attrNameLst>
                                          <p:attrName>ppt_x</p:attrName>
                                        </p:attrNameLst>
                                      </p:cBhvr>
                                      <p:tavLst>
                                        <p:tav tm="0">
                                          <p:val>
                                            <p:strVal val="ppt_x"/>
                                          </p:val>
                                        </p:tav>
                                        <p:tav tm="100000">
                                          <p:val>
                                            <p:strVal val="ppt_x"/>
                                          </p:val>
                                        </p:tav>
                                      </p:tavLst>
                                    </p:anim>
                                    <p:anim calcmode="lin" valueType="num">
                                      <p:cBhvr additive="base">
                                        <p:cTn id="78" dur="500"/>
                                        <p:tgtEl>
                                          <p:spTgt spid="55"/>
                                        </p:tgtEl>
                                        <p:attrNameLst>
                                          <p:attrName>ppt_y</p:attrName>
                                        </p:attrNameLst>
                                      </p:cBhvr>
                                      <p:tavLst>
                                        <p:tav tm="0">
                                          <p:val>
                                            <p:strVal val="ppt_y"/>
                                          </p:val>
                                        </p:tav>
                                        <p:tav tm="100000">
                                          <p:val>
                                            <p:strVal val="1+ppt_h/2"/>
                                          </p:val>
                                        </p:tav>
                                      </p:tavLst>
                                    </p:anim>
                                    <p:set>
                                      <p:cBhvr>
                                        <p:cTn id="79" dur="1" fill="hold">
                                          <p:stCondLst>
                                            <p:cond delay="499"/>
                                          </p:stCondLst>
                                        </p:cTn>
                                        <p:tgtEl>
                                          <p:spTgt spid="55"/>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 calcmode="lin" valueType="num">
                                      <p:cBhvr additive="base">
                                        <p:cTn id="84" dur="500" fill="hold"/>
                                        <p:tgtEl>
                                          <p:spTgt spid="16"/>
                                        </p:tgtEl>
                                        <p:attrNameLst>
                                          <p:attrName>ppt_x</p:attrName>
                                        </p:attrNameLst>
                                      </p:cBhvr>
                                      <p:tavLst>
                                        <p:tav tm="0">
                                          <p:val>
                                            <p:strVal val="0-#ppt_w/2"/>
                                          </p:val>
                                        </p:tav>
                                        <p:tav tm="100000">
                                          <p:val>
                                            <p:strVal val="#ppt_x"/>
                                          </p:val>
                                        </p:tav>
                                      </p:tavLst>
                                    </p:anim>
                                    <p:anim calcmode="lin" valueType="num">
                                      <p:cBhvr additive="base">
                                        <p:cTn id="8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35" presetClass="path" presetSubtype="0" accel="50000" decel="50000" fill="hold" nodeType="clickEffect">
                                  <p:stCondLst>
                                    <p:cond delay="0"/>
                                  </p:stCondLst>
                                  <p:childTnLst>
                                    <p:animMotion origin="layout" path="M 4.44444E-6 3.33333E-6 L -0.35226 3.33333E-6 " pathEditMode="relative" rAng="0" ptsTypes="AA">
                                      <p:cBhvr>
                                        <p:cTn id="89" dur="2000" fill="hold"/>
                                        <p:tgtEl>
                                          <p:spTgt spid="106"/>
                                        </p:tgtEl>
                                        <p:attrNameLst>
                                          <p:attrName>ppt_x</p:attrName>
                                          <p:attrName>ppt_y</p:attrName>
                                        </p:attrNameLst>
                                      </p:cBhvr>
                                      <p:rCtr x="-17622" y="0"/>
                                    </p:animMotion>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107"/>
                                        </p:tgtEl>
                                        <p:attrNameLst>
                                          <p:attrName>style.visibility</p:attrName>
                                        </p:attrNameLst>
                                      </p:cBhvr>
                                      <p:to>
                                        <p:strVal val="visible"/>
                                      </p:to>
                                    </p:set>
                                    <p:animEffect transition="in" filter="wipe(left)">
                                      <p:cBhvr>
                                        <p:cTn id="94" dur="500"/>
                                        <p:tgtEl>
                                          <p:spTgt spid="107"/>
                                        </p:tgtEl>
                                      </p:cBhvr>
                                    </p:animEffect>
                                  </p:childTnLst>
                                </p:cTn>
                              </p:par>
                              <p:par>
                                <p:cTn id="95" presetID="22" presetClass="entr" presetSubtype="8" fill="hold" nodeType="withEffect">
                                  <p:stCondLst>
                                    <p:cond delay="0"/>
                                  </p:stCondLst>
                                  <p:childTnLst>
                                    <p:set>
                                      <p:cBhvr>
                                        <p:cTn id="96" dur="1" fill="hold">
                                          <p:stCondLst>
                                            <p:cond delay="0"/>
                                          </p:stCondLst>
                                        </p:cTn>
                                        <p:tgtEl>
                                          <p:spTgt spid="112"/>
                                        </p:tgtEl>
                                        <p:attrNameLst>
                                          <p:attrName>style.visibility</p:attrName>
                                        </p:attrNameLst>
                                      </p:cBhvr>
                                      <p:to>
                                        <p:strVal val="visible"/>
                                      </p:to>
                                    </p:set>
                                    <p:animEffect transition="in" filter="wipe(left)">
                                      <p:cBhvr>
                                        <p:cTn id="97" dur="500"/>
                                        <p:tgtEl>
                                          <p:spTgt spid="112"/>
                                        </p:tgtEl>
                                      </p:cBhvr>
                                    </p:animEffect>
                                  </p:childTnLst>
                                </p:cTn>
                              </p:par>
                              <p:par>
                                <p:cTn id="98" presetID="22" presetClass="entr" presetSubtype="8" fill="hold" nodeType="withEffect">
                                  <p:stCondLst>
                                    <p:cond delay="0"/>
                                  </p:stCondLst>
                                  <p:childTnLst>
                                    <p:set>
                                      <p:cBhvr>
                                        <p:cTn id="99" dur="1" fill="hold">
                                          <p:stCondLst>
                                            <p:cond delay="0"/>
                                          </p:stCondLst>
                                        </p:cTn>
                                        <p:tgtEl>
                                          <p:spTgt spid="110"/>
                                        </p:tgtEl>
                                        <p:attrNameLst>
                                          <p:attrName>style.visibility</p:attrName>
                                        </p:attrNameLst>
                                      </p:cBhvr>
                                      <p:to>
                                        <p:strVal val="visible"/>
                                      </p:to>
                                    </p:set>
                                    <p:animEffect transition="in" filter="wipe(left)">
                                      <p:cBhvr>
                                        <p:cTn id="100" dur="500"/>
                                        <p:tgtEl>
                                          <p:spTgt spid="110"/>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108"/>
                                        </p:tgtEl>
                                        <p:attrNameLst>
                                          <p:attrName>style.visibility</p:attrName>
                                        </p:attrNameLst>
                                      </p:cBhvr>
                                      <p:to>
                                        <p:strVal val="visible"/>
                                      </p:to>
                                    </p:set>
                                    <p:animEffect transition="in" filter="wipe(left)">
                                      <p:cBhvr>
                                        <p:cTn id="103" dur="500"/>
                                        <p:tgtEl>
                                          <p:spTgt spid="108"/>
                                        </p:tgtEl>
                                      </p:cBhvr>
                                    </p:animEffect>
                                  </p:childTnLst>
                                </p:cTn>
                              </p:par>
                              <p:par>
                                <p:cTn id="104" presetID="22" presetClass="entr" presetSubtype="8" fill="hold" nodeType="withEffect">
                                  <p:stCondLst>
                                    <p:cond delay="0"/>
                                  </p:stCondLst>
                                  <p:childTnLst>
                                    <p:set>
                                      <p:cBhvr>
                                        <p:cTn id="105" dur="1" fill="hold">
                                          <p:stCondLst>
                                            <p:cond delay="0"/>
                                          </p:stCondLst>
                                        </p:cTn>
                                        <p:tgtEl>
                                          <p:spTgt spid="114"/>
                                        </p:tgtEl>
                                        <p:attrNameLst>
                                          <p:attrName>style.visibility</p:attrName>
                                        </p:attrNameLst>
                                      </p:cBhvr>
                                      <p:to>
                                        <p:strVal val="visible"/>
                                      </p:to>
                                    </p:set>
                                    <p:animEffect transition="in" filter="wipe(left)">
                                      <p:cBhvr>
                                        <p:cTn id="106" dur="500"/>
                                        <p:tgtEl>
                                          <p:spTgt spid="114"/>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nodeType="click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wipe(up)">
                                      <p:cBhvr>
                                        <p:cTn id="1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47" grpId="0"/>
      <p:bldP spid="51" grpId="0"/>
      <p:bldP spid="52" grpId="0"/>
      <p:bldP spid="55" grpId="0"/>
      <p:bldP spid="56" grpId="0"/>
      <p:bldP spid="57" grpId="0"/>
      <p:bldP spid="58" grpId="0"/>
      <p:bldP spid="59" grpId="0"/>
      <p:bldP spid="60" grpId="0"/>
      <p:bldP spid="61" grpId="0"/>
      <p:bldP spid="6" grpId="0"/>
      <p:bldP spid="16" grpId="0"/>
      <p:bldP spid="107" grpId="0" animBg="1"/>
      <p:bldP spid="1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cxnSp>
        <p:nvCxnSpPr>
          <p:cNvPr id="10" name="Connettore diritto 9">
            <a:extLst>
              <a:ext uri="{FF2B5EF4-FFF2-40B4-BE49-F238E27FC236}">
                <a16:creationId xmlns:a16="http://schemas.microsoft.com/office/drawing/2014/main" id="{E136F4DC-0E53-4273-A890-BE3513E74F64}"/>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64" name="Connettore diritto 63">
            <a:extLst>
              <a:ext uri="{FF2B5EF4-FFF2-40B4-BE49-F238E27FC236}">
                <a16:creationId xmlns:a16="http://schemas.microsoft.com/office/drawing/2014/main" id="{E4D9202C-EC73-439F-BD83-72A5CF3B8A9E}"/>
              </a:ext>
            </a:extLst>
          </p:cNvPr>
          <p:cNvCxnSpPr/>
          <p:nvPr/>
        </p:nvCxnSpPr>
        <p:spPr>
          <a:xfrm>
            <a:off x="26988" y="9105900"/>
            <a:ext cx="680402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Rettangolo 5">
            <a:extLst>
              <a:ext uri="{FF2B5EF4-FFF2-40B4-BE49-F238E27FC236}">
                <a16:creationId xmlns:a16="http://schemas.microsoft.com/office/drawing/2014/main" id="{5EE8D791-FD16-4370-97B6-155A36561C25}"/>
              </a:ext>
            </a:extLst>
          </p:cNvPr>
          <p:cNvSpPr>
            <a:spLocks noChangeArrowheads="1"/>
          </p:cNvSpPr>
          <p:nvPr/>
        </p:nvSpPr>
        <p:spPr bwMode="auto">
          <a:xfrm>
            <a:off x="36000" y="2971800"/>
            <a:ext cx="9072000" cy="1440394"/>
          </a:xfrm>
          <a:prstGeom prst="rect">
            <a:avLst/>
          </a:prstGeom>
          <a:noFill/>
          <a:ln w="317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514350" eaLnBrk="1" hangingPunct="1">
              <a:defRPr/>
            </a:pPr>
            <a:r>
              <a:rPr lang="it-IT" altLang="it-IT" sz="2000" kern="0" dirty="0">
                <a:solidFill>
                  <a:srgbClr val="0070C0"/>
                </a:solidFill>
                <a:latin typeface="Comic Sans MS" panose="030F0702030302020204" pitchFamily="66" charset="0"/>
              </a:rPr>
              <a:t>Per maggiore completezza ed approfondimento degli argomenti si può consultare il seguente sito</a:t>
            </a:r>
          </a:p>
          <a:p>
            <a:pPr algn="ctr" defTabSz="514350" eaLnBrk="1" hangingPunct="1">
              <a:defRPr/>
            </a:pPr>
            <a:endParaRPr lang="it-IT" altLang="it-IT" sz="2000" kern="0" dirty="0">
              <a:solidFill>
                <a:srgbClr val="0070C0"/>
              </a:solidFill>
              <a:latin typeface="Comic Sans MS" panose="030F0702030302020204" pitchFamily="66" charset="0"/>
            </a:endParaRPr>
          </a:p>
          <a:p>
            <a:pPr algn="ctr" defTabSz="514350" eaLnBrk="1" hangingPunct="1">
              <a:defRPr/>
            </a:pPr>
            <a:r>
              <a:rPr lang="it-IT" sz="2000" dirty="0">
                <a:solidFill>
                  <a:srgbClr val="0070C0"/>
                </a:solidFill>
                <a:latin typeface="Comic Sans MS" panose="030F0702030302020204" pitchFamily="66" charset="0"/>
                <a:hlinkClick r:id="rId2">
                  <a:extLst>
                    <a:ext uri="{A12FA001-AC4F-418D-AE19-62706E023703}">
                      <ahyp:hlinkClr xmlns:ahyp="http://schemas.microsoft.com/office/drawing/2018/hyperlinkcolor" val="tx"/>
                    </a:ext>
                  </a:extLst>
                </a:hlinkClick>
              </a:rPr>
              <a:t>https://www.eliofragassi.it/</a:t>
            </a:r>
            <a:endParaRPr lang="it-IT" altLang="it-IT" sz="2000" kern="0" dirty="0">
              <a:solidFill>
                <a:srgbClr val="0070C0"/>
              </a:solidFill>
              <a:latin typeface="Comic Sans MS" panose="030F0702030302020204" pitchFamily="66" charset="0"/>
            </a:endParaRPr>
          </a:p>
          <a:p>
            <a:pPr algn="ctr" defTabSz="514350" eaLnBrk="1" hangingPunct="1">
              <a:defRPr/>
            </a:pPr>
            <a:endParaRPr lang="it-IT" altLang="it-IT" sz="760" kern="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4176886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644</Words>
  <Application>Microsoft Office PowerPoint</Application>
  <PresentationFormat>Presentazione su schermo (4:3)</PresentationFormat>
  <Paragraphs>101</Paragraphs>
  <Slides>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vt:i4>
      </vt:variant>
    </vt:vector>
  </HeadingPairs>
  <TitlesOfParts>
    <vt:vector size="11" baseType="lpstr">
      <vt:lpstr>Arial</vt:lpstr>
      <vt:lpstr>Calibri</vt:lpstr>
      <vt:lpstr>Comic Sans MS</vt:lpstr>
      <vt:lpstr>MS Shell Dlg 2</vt:lpstr>
      <vt:lpstr>Symbol</vt:lpstr>
      <vt:lpstr>1_Tema di Office</vt:lpstr>
      <vt:lpstr>Geometria descrittiva dinamica</vt:lpstr>
      <vt:lpstr>LE CONiCHE – cilindro - dati</vt:lpstr>
      <vt:lpstr>LE Coniche – cilindro – circonferenza b(//p1, ^ p2) (1)</vt:lpstr>
      <vt:lpstr>LE Coniche – cilindro – circonferenza b(//p1, ^ p2) (2)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83</cp:revision>
  <dcterms:created xsi:type="dcterms:W3CDTF">2020-03-30T14:41:37Z</dcterms:created>
  <dcterms:modified xsi:type="dcterms:W3CDTF">2020-10-24T18:37:31Z</dcterms:modified>
</cp:coreProperties>
</file>