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5"/>
  </p:notesMasterIdLst>
  <p:sldIdLst>
    <p:sldId id="259" r:id="rId2"/>
    <p:sldId id="256" r:id="rId3"/>
    <p:sldId id="262" r:id="rId4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49C"/>
    <a:srgbClr val="08C1FF"/>
    <a:srgbClr val="6BF3FF"/>
    <a:srgbClr val="00CCFF"/>
    <a:srgbClr val="00FFFF"/>
    <a:srgbClr val="B93D5C"/>
    <a:srgbClr val="A77051"/>
    <a:srgbClr val="9D694C"/>
    <a:srgbClr val="C4627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1925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28/02/2020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7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</a:rPr>
              <a:t>PIANO PROIETTANTE IN 2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</a:rPr>
              <a:t>a 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</a:rPr>
              <a:t>PROIEZIONE 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5044622"/>
            <a:ext cx="2664000" cy="4016484"/>
          </a:xfrm>
          <a:prstGeom prst="rect">
            <a:avLst/>
          </a:prstGeom>
          <a:solidFill>
            <a:srgbClr val="3D549C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Franco Carol Andrea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rgbClr val="3D5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5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835" y="1586358"/>
            <a:ext cx="3996000" cy="6588644"/>
          </a:xfrm>
          <a:prstGeom prst="rect">
            <a:avLst/>
          </a:prstGeom>
          <a:solidFill>
            <a:srgbClr val="08C1FF"/>
          </a:solidFill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26614"/>
              </p:ext>
            </p:extLst>
          </p:nvPr>
        </p:nvGraphicFramePr>
        <p:xfrm>
          <a:off x="52952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4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3D5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proiettante in 2° proiezione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119516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01646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672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886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254697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</a:t>
            </a:r>
            <a:r>
              <a:rPr lang="it-IT" sz="1200">
                <a:latin typeface="Comic Sans MS" panose="030F0702030302020204" pitchFamily="66" charset="0"/>
              </a:rPr>
              <a:t>= reale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5415448" y="4128854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3 car. 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1137550" y="1473695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1173022" y="2178019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7" name="CasellaDiTesto 96"/>
          <p:cNvSpPr txBox="1"/>
          <p:nvPr/>
        </p:nvSpPr>
        <p:spPr>
          <a:xfrm>
            <a:off x="2596834" y="4115575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3 car. ortogonalità</a:t>
            </a:r>
          </a:p>
        </p:txBody>
      </p:sp>
      <p:sp>
        <p:nvSpPr>
          <p:cNvPr id="100" name="CasellaDiTesto 99"/>
          <p:cNvSpPr txBox="1"/>
          <p:nvPr/>
        </p:nvSpPr>
        <p:spPr>
          <a:xfrm>
            <a:off x="2619082" y="154754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2633177" y="5175215"/>
            <a:ext cx="143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413899" y="5660748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5380081" y="662776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incidente la linea di terra (lt)</a:t>
            </a:r>
          </a:p>
        </p:txBody>
      </p:sp>
      <p:sp>
        <p:nvSpPr>
          <p:cNvPr id="77" name="CasellaDiTesto 76"/>
          <p:cNvSpPr txBox="1"/>
          <p:nvPr/>
        </p:nvSpPr>
        <p:spPr>
          <a:xfrm>
            <a:off x="1205163" y="8108131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l’obliquità è assorbita dal parallelismo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1209674" y="1832844"/>
            <a:ext cx="55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1190778" y="4085087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obliquità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</p:txBody>
      </p:sp>
      <p:sp>
        <p:nvSpPr>
          <p:cNvPr id="75" name="CasellaDiTesto 74"/>
          <p:cNvSpPr txBox="1"/>
          <p:nvPr/>
        </p:nvSpPr>
        <p:spPr>
          <a:xfrm>
            <a:off x="1308814" y="5667125"/>
            <a:ext cx="1457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r</a:t>
            </a:r>
            <a:r>
              <a:rPr lang="it-IT" sz="1600" dirty="0"/>
              <a:t>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/>
              <a:t>;</a:t>
            </a:r>
            <a:r>
              <a:rPr lang="it-IT" sz="16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</a:t>
            </a:r>
            <a:r>
              <a:rPr lang="it-IT" sz="1600" dirty="0">
                <a:sym typeface="Symbol" panose="05050102010706020507" pitchFamily="18" charset="2"/>
              </a:rPr>
              <a:t></a:t>
            </a:r>
            <a:r>
              <a:rPr lang="it-IT" sz="1600" baseline="30000" dirty="0"/>
              <a:t>+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/>
              <a:t>)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1202301" y="6094363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81" name="CasellaDiTesto 80"/>
          <p:cNvSpPr txBox="1"/>
          <p:nvPr/>
        </p:nvSpPr>
        <p:spPr>
          <a:xfrm>
            <a:off x="1156582" y="664795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=punto reale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1233508" y="5184937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4004757" y="1461981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3989135" y="2226126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4083287" y="5232950"/>
            <a:ext cx="1476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>
              <a:solidFill>
                <a:srgbClr val="79B9F9"/>
              </a:solidFill>
            </a:endParaRPr>
          </a:p>
        </p:txBody>
      </p:sp>
      <p:sp>
        <p:nvSpPr>
          <p:cNvPr id="96" name="CasellaDiTesto 95"/>
          <p:cNvSpPr txBox="1"/>
          <p:nvPr/>
        </p:nvSpPr>
        <p:spPr>
          <a:xfrm>
            <a:off x="5408541" y="6213630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5575" y="8086725"/>
            <a:ext cx="1219200" cy="771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586288" y="8031600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parallelismo include sia l’obliquità che l’ortogonalità mentre su</a:t>
            </a:r>
            <a:r>
              <a:rPr lang="it-IT" sz="1050" dirty="0">
                <a:latin typeface="Comic Sans MS" panose="030F0702030302020204" pitchFamily="66" charset="0"/>
              </a:rPr>
              <a:t>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permane l’ortogonalità</a:t>
            </a:r>
            <a:endParaRPr lang="it-IT" sz="1050" dirty="0">
              <a:latin typeface="Comic Sans MS" panose="030F0702030302020204" pitchFamily="66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4010316" y="8125685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L’obliquità caratterizzante i due piani vale anche per la retta risultante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1284479" y="4643715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2657559" y="4674079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4059523" y="4648263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sp>
        <p:nvSpPr>
          <p:cNvPr id="99" name="CasellaDiTesto 98"/>
          <p:cNvSpPr txBox="1"/>
          <p:nvPr/>
        </p:nvSpPr>
        <p:spPr>
          <a:xfrm>
            <a:off x="5432734" y="4650538"/>
            <a:ext cx="14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3D549C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6046" t="8216" r="53798" b="12661"/>
          <a:stretch/>
        </p:blipFill>
        <p:spPr>
          <a:xfrm>
            <a:off x="1222747" y="2573081"/>
            <a:ext cx="1382230" cy="136800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/>
          <a:srcRect l="26046" t="8216" r="53489" b="12217"/>
          <a:stretch/>
        </p:blipFill>
        <p:spPr>
          <a:xfrm>
            <a:off x="2626241" y="2583709"/>
            <a:ext cx="1371601" cy="1371604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2619975" y="6087275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</p:txBody>
      </p:sp>
      <p:sp>
        <p:nvSpPr>
          <p:cNvPr id="91" name="CasellaDiTesto 90"/>
          <p:cNvSpPr txBox="1"/>
          <p:nvPr/>
        </p:nvSpPr>
        <p:spPr>
          <a:xfrm>
            <a:off x="2606154" y="661959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2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98" name="CasellaDiTesto 97"/>
          <p:cNvSpPr txBox="1"/>
          <p:nvPr/>
        </p:nvSpPr>
        <p:spPr>
          <a:xfrm>
            <a:off x="2561927" y="7057998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=punto reale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2572930" y="2201642"/>
            <a:ext cx="143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3997954" y="6195909"/>
            <a:ext cx="136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obliquità</a:t>
            </a:r>
            <a:endParaRPr lang="it-IT" sz="1100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4001392" y="673763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generica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4"/>
          <a:srcRect l="25737" t="8660" r="53643" b="12662"/>
          <a:stretch/>
        </p:blipFill>
        <p:spPr>
          <a:xfrm>
            <a:off x="4029741" y="2562451"/>
            <a:ext cx="1350333" cy="1378284"/>
          </a:xfrm>
          <a:prstGeom prst="rect">
            <a:avLst/>
          </a:prstGeom>
        </p:spPr>
      </p:pic>
      <p:sp>
        <p:nvSpPr>
          <p:cNvPr id="108" name="CasellaDiTesto 107"/>
          <p:cNvSpPr txBox="1"/>
          <p:nvPr/>
        </p:nvSpPr>
        <p:spPr>
          <a:xfrm>
            <a:off x="5454000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5367266" y="2231319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5423972" y="5222613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19" name="Immagine 18"/>
          <p:cNvPicPr>
            <a:picLocks/>
          </p:cNvPicPr>
          <p:nvPr/>
        </p:nvPicPr>
        <p:blipFill rotWithShape="1">
          <a:blip r:embed="rId5"/>
          <a:srcRect l="25892" t="9106" r="53488" b="13106"/>
          <a:stretch/>
        </p:blipFill>
        <p:spPr>
          <a:xfrm>
            <a:off x="5422603" y="2562446"/>
            <a:ext cx="1350337" cy="1382233"/>
          </a:xfrm>
          <a:prstGeom prst="rect">
            <a:avLst/>
          </a:prstGeom>
        </p:spPr>
      </p:pic>
      <p:sp>
        <p:nvSpPr>
          <p:cNvPr id="102" name="CasellaDiTesto 101"/>
          <p:cNvSpPr txBox="1"/>
          <p:nvPr/>
        </p:nvSpPr>
        <p:spPr>
          <a:xfrm>
            <a:off x="5418000" y="8095203"/>
            <a:ext cx="1404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L’obliquità caratterizzante i due piani vale anche per la retta risultante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0" grpId="0"/>
      <p:bldP spid="42" grpId="0"/>
      <p:bldP spid="44" grpId="0" animBg="1"/>
      <p:bldP spid="49" grpId="0"/>
      <p:bldP spid="53" grpId="0" animBg="1"/>
      <p:bldP spid="58" grpId="0"/>
      <p:bldP spid="61" grpId="0"/>
      <p:bldP spid="62" grpId="0" animBg="1"/>
      <p:bldP spid="70" grpId="0"/>
      <p:bldP spid="71" grpId="0"/>
      <p:bldP spid="72" grpId="0"/>
      <p:bldP spid="73" grpId="0"/>
      <p:bldP spid="74" grpId="0"/>
      <p:bldP spid="85" grpId="0"/>
      <p:bldP spid="86" grpId="0"/>
      <p:bldP spid="89" grpId="0"/>
      <p:bldP spid="97" grpId="0"/>
      <p:bldP spid="100" grpId="0"/>
      <p:bldP spid="101" grpId="0"/>
      <p:bldP spid="103" grpId="0"/>
      <p:bldP spid="104" grpId="0"/>
      <p:bldP spid="77" grpId="0"/>
      <p:bldP spid="80" grpId="0"/>
      <p:bldP spid="80" grpId="1"/>
      <p:bldP spid="80" grpId="2"/>
      <p:bldP spid="80" grpId="3"/>
      <p:bldP spid="80" grpId="4"/>
      <p:bldP spid="80" grpId="5"/>
      <p:bldP spid="80" grpId="6"/>
      <p:bldP spid="69" grpId="0"/>
      <p:bldP spid="75" grpId="0"/>
      <p:bldP spid="76" grpId="0"/>
      <p:bldP spid="81" grpId="0"/>
      <p:bldP spid="82" grpId="0"/>
      <p:bldP spid="83" grpId="0"/>
      <p:bldP spid="88" grpId="0"/>
      <p:bldP spid="90" grpId="0"/>
      <p:bldP spid="92" grpId="0"/>
      <p:bldP spid="96" grpId="0"/>
      <p:bldP spid="78" grpId="0"/>
      <p:bldP spid="79" grpId="0"/>
      <p:bldP spid="93" grpId="0"/>
      <p:bldP spid="94" grpId="0"/>
      <p:bldP spid="95" grpId="0"/>
      <p:bldP spid="99" grpId="0"/>
      <p:bldP spid="87" grpId="0"/>
      <p:bldP spid="91" grpId="0"/>
      <p:bldP spid="98" grpId="0"/>
      <p:bldP spid="105" grpId="0"/>
      <p:bldP spid="106" grpId="0"/>
      <p:bldP spid="107" grpId="0"/>
      <p:bldP spid="108" grpId="0"/>
      <p:bldP spid="109" grpId="0"/>
      <p:bldP spid="110" grpId="0"/>
      <p:bldP spid="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15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571</Words>
  <Application>Microsoft Office PowerPoint</Application>
  <PresentationFormat>Presentazione su schermo (4:3)</PresentationFormat>
  <Paragraphs>114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191</cp:revision>
  <dcterms:created xsi:type="dcterms:W3CDTF">2016-10-18T21:42:57Z</dcterms:created>
  <dcterms:modified xsi:type="dcterms:W3CDTF">2020-02-28T21:23:14Z</dcterms:modified>
</cp:coreProperties>
</file>