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6"/>
  </p:notesMasterIdLst>
  <p:sldIdLst>
    <p:sldId id="259" r:id="rId2"/>
    <p:sldId id="256" r:id="rId3"/>
    <p:sldId id="257" r:id="rId4"/>
    <p:sldId id="262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C1FF"/>
    <a:srgbClr val="6BF3FF"/>
    <a:srgbClr val="00CCFF"/>
    <a:srgbClr val="00FFFF"/>
    <a:srgbClr val="B93D5C"/>
    <a:srgbClr val="A77051"/>
    <a:srgbClr val="9D694C"/>
    <a:srgbClr val="C4627A"/>
    <a:srgbClr val="F2F2F2"/>
    <a:srgbClr val="A7D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2899" y="6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22/02/2020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5488"/>
            <a:ext cx="6768000" cy="373949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27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1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PROIEZIONE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5044622"/>
            <a:ext cx="2664000" cy="4016484"/>
          </a:xfrm>
          <a:prstGeom prst="rect">
            <a:avLst/>
          </a:prstGeom>
          <a:solidFill>
            <a:srgbClr val="6BF3FF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700" b="1" dirty="0">
                <a:latin typeface="Comic Sans MS" pitchFamily="66" charset="0"/>
                <a:cs typeface="Times New Roman" pitchFamily="18" charset="0"/>
              </a:rPr>
              <a:t>Fratelli Noemi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della classe 1C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sz="1700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sz="1700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08C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4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8C1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734" y="1591440"/>
            <a:ext cx="3960000" cy="6609995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08647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4/a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C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1° proiezione</a:t>
            </a:r>
            <a:r>
              <a:rPr lang="it-IT" sz="1600" dirty="0">
                <a:solidFill>
                  <a:srgbClr val="C462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23422" y="1472987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8C1FF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9227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263412" y="2202569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130149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16308" y="6236158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4" y="6734175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118279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00500" y="662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1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punto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54697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5419724" y="7077075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</a:t>
            </a:r>
            <a:r>
              <a:rPr lang="it-IT" sz="1200">
                <a:latin typeface="Comic Sans MS" panose="030F0702030302020204" pitchFamily="66" charset="0"/>
              </a:rPr>
              <a:t>= reale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5372916" y="414589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3 car.  obliquità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2611509" y="1480518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2640156" y="2198490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2596834" y="4115575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obliquità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687859" y="4662421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4086377" y="154754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4015409" y="2208731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4020047" y="5229978"/>
            <a:ext cx="143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5382000" y="5660748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5369448" y="673409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1205163" y="7988858"/>
            <a:ext cx="1404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</a:t>
            </a:r>
            <a:r>
              <a:rPr lang="it-IT" sz="1050" dirty="0">
                <a:latin typeface="Comic Sans MS" panose="030F0702030302020204" pitchFamily="66" charset="0"/>
              </a:rPr>
              <a:t> l’ortogonalità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parallelismo assorbe le due obliquità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1209674" y="1832844"/>
            <a:ext cx="55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 rotWithShape="1">
          <a:blip r:embed="rId2"/>
          <a:srcRect l="26111" t="8189" r="53611" b="12171"/>
          <a:stretch/>
        </p:blipFill>
        <p:spPr>
          <a:xfrm>
            <a:off x="1219200" y="2599936"/>
            <a:ext cx="1368000" cy="1368000"/>
          </a:xfrm>
          <a:prstGeom prst="rect">
            <a:avLst/>
          </a:prstGeom>
        </p:spPr>
      </p:pic>
      <p:sp>
        <p:nvSpPr>
          <p:cNvPr id="66" name="CasellaDiTesto 65"/>
          <p:cNvSpPr txBox="1"/>
          <p:nvPr/>
        </p:nvSpPr>
        <p:spPr>
          <a:xfrm>
            <a:off x="1264738" y="5201536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1281965" y="4662172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1190778" y="4085087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obliquità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308814" y="5667125"/>
            <a:ext cx="1457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r</a:t>
            </a:r>
            <a:r>
              <a:rPr lang="it-IT" sz="1600" dirty="0"/>
              <a:t>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/>
              <a:t>;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/>
              <a:t>)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1202301" y="6094363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1156582" y="664795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1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2" name="CasellaDiTesto 81"/>
          <p:cNvSpPr txBox="1"/>
          <p:nvPr/>
        </p:nvSpPr>
        <p:spPr>
          <a:xfrm>
            <a:off x="1197415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punto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l="25855" t="8117" r="53740" b="12770"/>
          <a:stretch/>
        </p:blipFill>
        <p:spPr>
          <a:xfrm>
            <a:off x="2631886" y="2568270"/>
            <a:ext cx="1352646" cy="1391479"/>
          </a:xfrm>
          <a:prstGeom prst="rect">
            <a:avLst/>
          </a:prstGeom>
        </p:spPr>
      </p:pic>
      <p:sp>
        <p:nvSpPr>
          <p:cNvPr id="83" name="CasellaDiTesto 82"/>
          <p:cNvSpPr txBox="1"/>
          <p:nvPr/>
        </p:nvSpPr>
        <p:spPr>
          <a:xfrm>
            <a:off x="2625579" y="5205409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25971" t="8780" r="53391" b="12770"/>
          <a:stretch/>
        </p:blipFill>
        <p:spPr>
          <a:xfrm>
            <a:off x="4031311" y="2576224"/>
            <a:ext cx="1360468" cy="1368000"/>
          </a:xfrm>
          <a:prstGeom prst="rect">
            <a:avLst/>
          </a:prstGeom>
        </p:spPr>
      </p:pic>
      <p:sp>
        <p:nvSpPr>
          <p:cNvPr id="87" name="CasellaDiTesto 86"/>
          <p:cNvSpPr txBox="1"/>
          <p:nvPr/>
        </p:nvSpPr>
        <p:spPr>
          <a:xfrm>
            <a:off x="4056808" y="4663746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5344460" y="1472613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5382000" y="2204860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5"/>
          <a:srcRect l="26087" t="8780" r="53507" b="12770"/>
          <a:stretch/>
        </p:blipFill>
        <p:spPr>
          <a:xfrm>
            <a:off x="5422787" y="2568271"/>
            <a:ext cx="1368000" cy="1399430"/>
          </a:xfrm>
          <a:prstGeom prst="rect">
            <a:avLst/>
          </a:prstGeom>
        </p:spPr>
      </p:pic>
      <p:sp>
        <p:nvSpPr>
          <p:cNvPr id="91" name="CasellaDiTesto 90"/>
          <p:cNvSpPr txBox="1"/>
          <p:nvPr/>
        </p:nvSpPr>
        <p:spPr>
          <a:xfrm>
            <a:off x="5505271" y="4688925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5454887" y="5243583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5408541" y="6213630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5575" y="8086725"/>
            <a:ext cx="1219200" cy="77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586288" y="8103158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Sia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it-IT" sz="1050" dirty="0">
                <a:latin typeface="Comic Sans MS" panose="030F0702030302020204" pitchFamily="66" charset="0"/>
              </a:rPr>
              <a:t>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caratteri di ortogonalità sono ricompresi dalle due obliquità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3986463" y="7950758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 il caratteri di ortogonalità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parallelismo assorbe sia l’obliquità sia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84" name="CasellaDiTesto 83"/>
          <p:cNvSpPr txBox="1"/>
          <p:nvPr/>
        </p:nvSpPr>
        <p:spPr>
          <a:xfrm>
            <a:off x="5379900" y="7949163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obliquità dei due piani caratterizza anche la retta risultante assorbendo l’ortogonalità di </a:t>
            </a:r>
            <a:r>
              <a:rPr lang="it-IT" sz="1050" dirty="0">
                <a:latin typeface="Symbol" panose="05050102010706020507" pitchFamily="18" charset="2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35" grpId="0"/>
      <p:bldP spid="40" grpId="0"/>
      <p:bldP spid="42" grpId="0"/>
      <p:bldP spid="44" grpId="0" animBg="1"/>
      <p:bldP spid="49" grpId="0"/>
      <p:bldP spid="50" grpId="0"/>
      <p:bldP spid="51" grpId="0"/>
      <p:bldP spid="52" grpId="0"/>
      <p:bldP spid="53" grpId="0" animBg="1"/>
      <p:bldP spid="58" grpId="0"/>
      <p:bldP spid="59" grpId="0"/>
      <p:bldP spid="60" grpId="0"/>
      <p:bldP spid="61" grpId="0"/>
      <p:bldP spid="62" grpId="0" animBg="1"/>
      <p:bldP spid="70" grpId="0"/>
      <p:bldP spid="71" grpId="0"/>
      <p:bldP spid="72" grpId="0"/>
      <p:bldP spid="73" grpId="0"/>
      <p:bldP spid="74" grpId="0"/>
      <p:bldP spid="85" grpId="0"/>
      <p:bldP spid="86" grpId="0"/>
      <p:bldP spid="89" grpId="0"/>
      <p:bldP spid="97" grpId="0"/>
      <p:bldP spid="98" grpId="0"/>
      <p:bldP spid="100" grpId="0"/>
      <p:bldP spid="101" grpId="0"/>
      <p:bldP spid="102" grpId="0"/>
      <p:bldP spid="103" grpId="0"/>
      <p:bldP spid="104" grpId="0"/>
      <p:bldP spid="77" grpId="0"/>
      <p:bldP spid="80" grpId="0"/>
      <p:bldP spid="80" grpId="1"/>
      <p:bldP spid="80" grpId="2"/>
      <p:bldP spid="80" grpId="3"/>
      <p:bldP spid="80" grpId="4"/>
      <p:bldP spid="80" grpId="5"/>
      <p:bldP spid="80" grpId="6"/>
      <p:bldP spid="66" grpId="0"/>
      <p:bldP spid="67" grpId="0"/>
      <p:bldP spid="69" grpId="0"/>
      <p:bldP spid="75" grpId="0"/>
      <p:bldP spid="76" grpId="0"/>
      <p:bldP spid="81" grpId="0"/>
      <p:bldP spid="82" grpId="0"/>
      <p:bldP spid="83" grpId="0"/>
      <p:bldP spid="87" grpId="0"/>
      <p:bldP spid="88" grpId="0"/>
      <p:bldP spid="90" grpId="0"/>
      <p:bldP spid="91" grpId="0"/>
      <p:bldP spid="92" grpId="0"/>
      <p:bldP spid="96" grpId="0"/>
      <p:bldP spid="78" grpId="0"/>
      <p:bldP spid="79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48514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4/b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C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9728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1° proiezione</a:t>
            </a:r>
            <a:r>
              <a:rPr lang="it-IT" sz="1600" dirty="0">
                <a:solidFill>
                  <a:srgbClr val="C462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04617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445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98" y="5731635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478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1228724" y="7105650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164189" y="222068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03917" y="5668126"/>
            <a:ext cx="146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1178997" y="6202324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car. di obliquità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1155636" y="4059613"/>
            <a:ext cx="151200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car. obliquità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1181100" y="664845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incidente la linea di terra (lt)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1209674" y="1832844"/>
            <a:ext cx="55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21497" y="4663559"/>
            <a:ext cx="13003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1221339" y="5202011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2"/>
          <a:srcRect l="25972" t="7791" r="53473" b="12171"/>
          <a:stretch/>
        </p:blipFill>
        <p:spPr>
          <a:xfrm>
            <a:off x="1219199" y="2581277"/>
            <a:ext cx="1368000" cy="1390648"/>
          </a:xfrm>
          <a:prstGeom prst="rect">
            <a:avLst/>
          </a:prstGeom>
        </p:spPr>
      </p:pic>
      <p:sp>
        <p:nvSpPr>
          <p:cNvPr id="33" name="CasellaDiTesto 32"/>
          <p:cNvSpPr txBox="1"/>
          <p:nvPr/>
        </p:nvSpPr>
        <p:spPr>
          <a:xfrm>
            <a:off x="1188900" y="7968213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obliquità dei due piani caratterizza anche la retta risultante assorbendo l’ortogonalità di </a:t>
            </a:r>
            <a:r>
              <a:rPr lang="it-IT" sz="1050" dirty="0">
                <a:latin typeface="Symbol" panose="05050102010706020507" pitchFamily="18" charset="2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7" grpId="0" animBg="1"/>
      <p:bldP spid="39" grpId="0"/>
      <p:bldP spid="71" grpId="0"/>
      <p:bldP spid="30" grpId="0"/>
      <p:bldP spid="41" grpId="0"/>
      <p:bldP spid="64" grpId="0"/>
      <p:bldP spid="66" grpId="0"/>
      <p:bldP spid="67" grpId="0"/>
      <p:bldP spid="46" grpId="0"/>
      <p:bldP spid="9" grpId="0"/>
      <p:bldP spid="5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15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753</Words>
  <Application>Microsoft Office PowerPoint</Application>
  <PresentationFormat>Presentazione su schermo (4:3)</PresentationFormat>
  <Paragraphs>154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176</cp:revision>
  <dcterms:created xsi:type="dcterms:W3CDTF">2016-10-18T21:42:57Z</dcterms:created>
  <dcterms:modified xsi:type="dcterms:W3CDTF">2020-02-22T12:14:50Z</dcterms:modified>
</cp:coreProperties>
</file>